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2" r:id="rId2"/>
    <p:sldMasterId id="2147483663" r:id="rId3"/>
  </p:sldMasterIdLst>
  <p:notesMasterIdLst>
    <p:notesMasterId r:id="rId9"/>
  </p:notesMasterIdLst>
  <p:handoutMasterIdLst>
    <p:handoutMasterId r:id="rId10"/>
  </p:handoutMasterIdLst>
  <p:sldIdLst>
    <p:sldId id="334" r:id="rId4"/>
    <p:sldId id="344" r:id="rId5"/>
    <p:sldId id="354" r:id="rId6"/>
    <p:sldId id="393" r:id="rId7"/>
    <p:sldId id="341" r:id="rId8"/>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rique Gil Franco" initials="EGF" lastIdx="8" clrIdx="0">
    <p:extLst>
      <p:ext uri="{19B8F6BF-5375-455C-9EA6-DF929625EA0E}">
        <p15:presenceInfo xmlns:p15="http://schemas.microsoft.com/office/powerpoint/2012/main" userId="Enrique Gil Fran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646464"/>
    <a:srgbClr val="ED6B1E"/>
    <a:srgbClr val="FFCC00"/>
    <a:srgbClr val="37E8F1"/>
    <a:srgbClr val="75FC10"/>
    <a:srgbClr val="FDEEE7"/>
    <a:srgbClr val="F68F1F"/>
    <a:srgbClr val="E071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75" autoAdjust="0"/>
    <p:restoredTop sz="96318" autoAdjust="0"/>
  </p:normalViewPr>
  <p:slideViewPr>
    <p:cSldViewPr snapToObjects="1">
      <p:cViewPr varScale="1">
        <p:scale>
          <a:sx n="65" d="100"/>
          <a:sy n="65" d="100"/>
        </p:scale>
        <p:origin x="1812" y="6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1"/>
            <a:ext cx="2946443" cy="496750"/>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49665" y="1"/>
            <a:ext cx="2946443" cy="496750"/>
          </a:xfrm>
          <a:prstGeom prst="rect">
            <a:avLst/>
          </a:prstGeom>
        </p:spPr>
        <p:txBody>
          <a:bodyPr vert="horz" lIns="91440" tIns="45720" rIns="91440" bIns="45720" rtlCol="0"/>
          <a:lstStyle>
            <a:lvl1pPr algn="r">
              <a:defRPr sz="1200"/>
            </a:lvl1pPr>
          </a:lstStyle>
          <a:p>
            <a:fld id="{DF0A2D35-EBA8-2245-A3A4-81139EC81346}" type="datetimeFigureOut">
              <a:rPr lang="es-ES" smtClean="0"/>
              <a:t>22/10/2018</a:t>
            </a:fld>
            <a:endParaRPr lang="es-ES" dirty="0"/>
          </a:p>
        </p:txBody>
      </p:sp>
      <p:sp>
        <p:nvSpPr>
          <p:cNvPr id="4" name="Marcador de pie de página 3"/>
          <p:cNvSpPr>
            <a:spLocks noGrp="1"/>
          </p:cNvSpPr>
          <p:nvPr>
            <p:ph type="ftr" sz="quarter" idx="2"/>
          </p:nvPr>
        </p:nvSpPr>
        <p:spPr>
          <a:xfrm>
            <a:off x="2" y="9429780"/>
            <a:ext cx="2946443" cy="496750"/>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49665" y="9429780"/>
            <a:ext cx="2946443" cy="496750"/>
          </a:xfrm>
          <a:prstGeom prst="rect">
            <a:avLst/>
          </a:prstGeom>
        </p:spPr>
        <p:txBody>
          <a:bodyPr vert="horz" lIns="91440" tIns="45720" rIns="91440" bIns="45720" rtlCol="0" anchor="b"/>
          <a:lstStyle>
            <a:lvl1pPr algn="r">
              <a:defRPr sz="1200"/>
            </a:lvl1pPr>
          </a:lstStyle>
          <a:p>
            <a:fld id="{07B2C955-066B-214D-9E9B-4C05DCF513A6}" type="slidenum">
              <a:rPr lang="es-ES" smtClean="0"/>
              <a:t>‹Nº›</a:t>
            </a:fld>
            <a:endParaRPr lang="es-ES" dirty="0"/>
          </a:p>
        </p:txBody>
      </p:sp>
    </p:spTree>
    <p:extLst>
      <p:ext uri="{BB962C8B-B14F-4D97-AF65-F5344CB8AC3E}">
        <p14:creationId xmlns:p14="http://schemas.microsoft.com/office/powerpoint/2010/main" val="432829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5659" cy="496411"/>
          </a:xfrm>
          <a:prstGeom prst="rect">
            <a:avLst/>
          </a:prstGeom>
        </p:spPr>
        <p:txBody>
          <a:bodyPr vert="horz" lIns="92492" tIns="46246" rIns="92492" bIns="46246" rtlCol="0"/>
          <a:lstStyle>
            <a:lvl1pPr algn="l">
              <a:defRPr sz="1200"/>
            </a:lvl1pPr>
          </a:lstStyle>
          <a:p>
            <a:endParaRPr lang="en-CA" dirty="0"/>
          </a:p>
        </p:txBody>
      </p:sp>
      <p:sp>
        <p:nvSpPr>
          <p:cNvPr id="3" name="Date Placeholder 2"/>
          <p:cNvSpPr>
            <a:spLocks noGrp="1"/>
          </p:cNvSpPr>
          <p:nvPr>
            <p:ph type="dt" idx="1"/>
          </p:nvPr>
        </p:nvSpPr>
        <p:spPr>
          <a:xfrm>
            <a:off x="3850445" y="0"/>
            <a:ext cx="2945659" cy="496411"/>
          </a:xfrm>
          <a:prstGeom prst="rect">
            <a:avLst/>
          </a:prstGeom>
        </p:spPr>
        <p:txBody>
          <a:bodyPr vert="horz" lIns="92492" tIns="46246" rIns="92492" bIns="46246" rtlCol="0"/>
          <a:lstStyle>
            <a:lvl1pPr algn="r">
              <a:defRPr sz="1200"/>
            </a:lvl1pPr>
          </a:lstStyle>
          <a:p>
            <a:fld id="{DAC273BD-D1DF-4361-B2AD-F4754A929B90}" type="datetimeFigureOut">
              <a:rPr lang="en-CA" smtClean="0"/>
              <a:t>22/10/2018</a:t>
            </a:fld>
            <a:endParaRPr lang="en-CA"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2492" tIns="46246" rIns="92492" bIns="46246" rtlCol="0" anchor="ctr"/>
          <a:lstStyle/>
          <a:p>
            <a:endParaRPr lang="en-CA" dirty="0"/>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2" y="9430091"/>
            <a:ext cx="2945659" cy="496411"/>
          </a:xfrm>
          <a:prstGeom prst="rect">
            <a:avLst/>
          </a:prstGeom>
        </p:spPr>
        <p:txBody>
          <a:bodyPr vert="horz" lIns="92492" tIns="46246" rIns="92492" bIns="46246"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50445" y="9430091"/>
            <a:ext cx="2945659" cy="496411"/>
          </a:xfrm>
          <a:prstGeom prst="rect">
            <a:avLst/>
          </a:prstGeom>
        </p:spPr>
        <p:txBody>
          <a:bodyPr vert="horz" lIns="92492" tIns="46246" rIns="92492" bIns="46246" rtlCol="0" anchor="b"/>
          <a:lstStyle>
            <a:lvl1pPr algn="r">
              <a:defRPr sz="1200"/>
            </a:lvl1pPr>
          </a:lstStyle>
          <a:p>
            <a:fld id="{89397A09-84BF-442E-A1D3-9288F01FE8FB}" type="slidenum">
              <a:rPr lang="en-CA" smtClean="0"/>
              <a:t>‹Nº›</a:t>
            </a:fld>
            <a:endParaRPr lang="en-CA" dirty="0"/>
          </a:p>
        </p:txBody>
      </p:sp>
    </p:spTree>
    <p:extLst>
      <p:ext uri="{BB962C8B-B14F-4D97-AF65-F5344CB8AC3E}">
        <p14:creationId xmlns:p14="http://schemas.microsoft.com/office/powerpoint/2010/main" val="9049762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11D921-630A-D042-B174-8F99844A58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835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2" name="Marcador de número de diapositiva 5"/>
          <p:cNvSpPr>
            <a:spLocks noGrp="1"/>
          </p:cNvSpPr>
          <p:nvPr>
            <p:ph type="sldNum" sz="quarter" idx="4"/>
          </p:nvPr>
        </p:nvSpPr>
        <p:spPr>
          <a:xfrm>
            <a:off x="6948330" y="6509385"/>
            <a:ext cx="2133600" cy="365125"/>
          </a:xfrm>
          <a:prstGeom prst="rect">
            <a:avLst/>
          </a:prstGeom>
        </p:spPr>
        <p:txBody>
          <a:bodyPr vert="horz" lIns="91440" tIns="45720" rIns="91440" bIns="45720" rtlCol="0" anchor="ctr"/>
          <a:lstStyle>
            <a:lvl1pPr algn="r">
              <a:defRPr sz="1200">
                <a:solidFill>
                  <a:srgbClr val="FFFFFF"/>
                </a:solidFill>
              </a:defRPr>
            </a:lvl1pPr>
          </a:lstStyle>
          <a:p>
            <a:fld id="{97CA9CAC-483C-AB4D-BE9D-F95F525F245F}" type="slidenum">
              <a:rPr lang="es-ES" smtClean="0"/>
              <a:pPr/>
              <a:t>‹Nº›</a:t>
            </a:fld>
            <a:endParaRPr lang="es-ES" dirty="0"/>
          </a:p>
        </p:txBody>
      </p:sp>
    </p:spTree>
    <p:extLst>
      <p:ext uri="{BB962C8B-B14F-4D97-AF65-F5344CB8AC3E}">
        <p14:creationId xmlns:p14="http://schemas.microsoft.com/office/powerpoint/2010/main" val="428734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3816" cy="741600"/>
          </a:xfrm>
          <a:prstGeom prst="rect">
            <a:avLst/>
          </a:prstGeom>
        </p:spPr>
        <p:txBody>
          <a:bodyPr/>
          <a:lstStyle/>
          <a:p>
            <a:r>
              <a:rPr lang="en-CA" dirty="0"/>
              <a:t>Click to edit Master title style</a:t>
            </a:r>
            <a:endParaRPr lang="en-US" dirty="0"/>
          </a:p>
        </p:txBody>
      </p:sp>
      <p:sp>
        <p:nvSpPr>
          <p:cNvPr id="4"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295887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userDrawn="1"/>
        </p:nvSpPr>
        <p:spPr>
          <a:xfrm>
            <a:off x="0" y="2"/>
            <a:ext cx="9144000" cy="6272715"/>
          </a:xfrm>
          <a:prstGeom prst="rect">
            <a:avLst/>
          </a:prstGeom>
          <a:gradFill flip="none" rotWithShape="1">
            <a:gsLst>
              <a:gs pos="100000">
                <a:schemeClr val="bg1">
                  <a:lumMod val="8500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itle 2"/>
          <p:cNvSpPr>
            <a:spLocks noGrp="1"/>
          </p:cNvSpPr>
          <p:nvPr>
            <p:ph type="title"/>
          </p:nvPr>
        </p:nvSpPr>
        <p:spPr>
          <a:xfrm>
            <a:off x="252787" y="450665"/>
            <a:ext cx="8641610" cy="5822050"/>
          </a:xfrm>
        </p:spPr>
        <p:txBody>
          <a:bodyPr/>
          <a:lstStyle>
            <a:lvl1pPr algn="ctr">
              <a:lnSpc>
                <a:spcPct val="100000"/>
              </a:lnSpc>
              <a:defRPr sz="3301" b="1" spc="0">
                <a:solidFill>
                  <a:schemeClr val="tx2"/>
                </a:solidFill>
              </a:defRPr>
            </a:lvl1pPr>
          </a:lstStyle>
          <a:p>
            <a:r>
              <a:rPr lang="en-CA" dirty="0"/>
              <a:t>Click to edit Master title style</a:t>
            </a:r>
            <a:endParaRPr lang="en-US" dirty="0"/>
          </a:p>
        </p:txBody>
      </p:sp>
      <p:sp>
        <p:nvSpPr>
          <p:cNvPr id="5"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2534422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Box 2"/>
          <p:cNvSpPr txBox="1"/>
          <p:nvPr userDrawn="1"/>
        </p:nvSpPr>
        <p:spPr>
          <a:xfrm>
            <a:off x="704089" y="6476796"/>
            <a:ext cx="4959121" cy="92333"/>
          </a:xfrm>
          <a:prstGeom prst="rect">
            <a:avLst/>
          </a:prstGeom>
          <a:noFill/>
        </p:spPr>
        <p:txBody>
          <a:bodyPr wrap="square" lIns="0" tIns="0" rIns="0" bIns="0" rtlCol="0">
            <a:spAutoFit/>
          </a:bodyPr>
          <a:lstStyle/>
          <a:p>
            <a:pPr algn="l"/>
            <a:r>
              <a:rPr lang="en-US" sz="600">
                <a:solidFill>
                  <a:schemeClr val="tx1">
                    <a:lumMod val="75000"/>
                    <a:lumOff val="25000"/>
                  </a:schemeClr>
                </a:solidFill>
                <a:latin typeface="Helvetica Light"/>
                <a:cs typeface="Helvetica Light"/>
              </a:rPr>
              <a:t>Month</a:t>
            </a:r>
            <a:r>
              <a:rPr lang="en-US" sz="600" baseline="0">
                <a:solidFill>
                  <a:schemeClr val="tx1">
                    <a:lumMod val="75000"/>
                    <a:lumOff val="25000"/>
                  </a:schemeClr>
                </a:solidFill>
                <a:latin typeface="Helvetica Light"/>
                <a:cs typeface="Helvetica Light"/>
              </a:rPr>
              <a:t> </a:t>
            </a:r>
            <a:r>
              <a:rPr lang="en-US" sz="600" baseline="0" dirty="0">
                <a:solidFill>
                  <a:schemeClr val="tx1">
                    <a:lumMod val="75000"/>
                    <a:lumOff val="25000"/>
                  </a:schemeClr>
                </a:solidFill>
                <a:latin typeface="Helvetica Light"/>
                <a:cs typeface="Helvetica Light"/>
              </a:rPr>
              <a:t>XX, XXXX</a:t>
            </a:r>
            <a:endParaRPr lang="en-US" sz="600" dirty="0">
              <a:solidFill>
                <a:schemeClr val="tx1">
                  <a:lumMod val="75000"/>
                  <a:lumOff val="25000"/>
                </a:schemeClr>
              </a:solidFill>
              <a:latin typeface="Helvetica Light"/>
            </a:endParaRPr>
          </a:p>
        </p:txBody>
      </p:sp>
      <p:sp>
        <p:nvSpPr>
          <p:cNvPr id="9" name="TextBox 8"/>
          <p:cNvSpPr txBox="1"/>
          <p:nvPr userDrawn="1"/>
        </p:nvSpPr>
        <p:spPr>
          <a:xfrm>
            <a:off x="704088" y="2279747"/>
            <a:ext cx="8050052" cy="1917310"/>
          </a:xfrm>
          <a:prstGeom prst="rect">
            <a:avLst/>
          </a:prstGeom>
          <a:noFill/>
        </p:spPr>
        <p:txBody>
          <a:bodyPr vert="horz" wrap="none" lIns="0" tIns="0" rIns="0" bIns="0" rtlCol="0">
            <a:noAutofit/>
          </a:bodyPr>
          <a:lstStyle/>
          <a:p>
            <a:pPr marL="0" marR="0" lvl="0" indent="0" algn="l" defTabSz="342991" rtl="0" eaLnBrk="1" fontAlgn="auto" latinLnBrk="0" hangingPunct="1">
              <a:lnSpc>
                <a:spcPct val="100000"/>
              </a:lnSpc>
              <a:spcBef>
                <a:spcPts val="0"/>
              </a:spcBef>
              <a:spcAft>
                <a:spcPts val="900"/>
              </a:spcAft>
              <a:buClrTx/>
              <a:buSzTx/>
              <a:buFontTx/>
              <a:buNone/>
              <a:tabLst/>
              <a:defRPr/>
            </a:pPr>
            <a: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t>Aiming To Be The Next </a:t>
            </a:r>
            <a:b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br>
            <a: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t>High-Grade Gold Producer in Colombia</a:t>
            </a:r>
          </a:p>
          <a:p>
            <a:pPr marL="300118" marR="0" lvl="0" indent="-300118" algn="l" defTabSz="342991" rtl="0" eaLnBrk="1" fontAlgn="auto" latinLnBrk="0" hangingPunct="1">
              <a:lnSpc>
                <a:spcPct val="100000"/>
              </a:lnSpc>
              <a:spcBef>
                <a:spcPts val="0"/>
              </a:spcBef>
              <a:spcAft>
                <a:spcPts val="0"/>
              </a:spcAft>
              <a:buClr>
                <a:srgbClr val="F78E1E"/>
              </a:buClr>
              <a:buSzTx/>
              <a:buFontTx/>
              <a:buNone/>
              <a:tabLst/>
              <a:defRPr/>
            </a:pPr>
            <a:r>
              <a:rPr kumimoji="0" lang="en-US" sz="1350" b="0" i="0" u="none" strike="noStrike" kern="1200" cap="none" spc="0" normalizeH="0" baseline="0" noProof="0" dirty="0">
                <a:ln>
                  <a:noFill/>
                </a:ln>
                <a:solidFill>
                  <a:prstClr val="white"/>
                </a:solidFill>
                <a:effectLst/>
                <a:uLnTx/>
                <a:uFillTx/>
                <a:latin typeface="Helvetica"/>
                <a:ea typeface="+mn-ea"/>
                <a:cs typeface="Helvetica"/>
              </a:rPr>
              <a:t>Investor Relations</a:t>
            </a:r>
          </a:p>
          <a:p>
            <a:r>
              <a:rPr lang="en-US" sz="900" dirty="0">
                <a:solidFill>
                  <a:schemeClr val="bg1"/>
                </a:solidFill>
                <a:latin typeface="Helvetica"/>
                <a:cs typeface="Helvetica"/>
              </a:rPr>
              <a:t>+1-416-583-5611</a:t>
            </a:r>
          </a:p>
          <a:p>
            <a:r>
              <a:rPr lang="en-US" sz="900" dirty="0">
                <a:solidFill>
                  <a:schemeClr val="bg1"/>
                </a:solidFill>
                <a:latin typeface="Helvetica"/>
                <a:cs typeface="Helvetica"/>
              </a:rPr>
              <a:t>+1-877-273-8228</a:t>
            </a:r>
          </a:p>
          <a:p>
            <a:r>
              <a:rPr lang="en-US" sz="900" kern="0" spc="0" dirty="0">
                <a:solidFill>
                  <a:schemeClr val="bg1"/>
                </a:solidFill>
                <a:latin typeface="Helvetica"/>
                <a:cs typeface="Helvetica"/>
              </a:rPr>
              <a:t>info@continentalgold.com</a:t>
            </a:r>
            <a:endParaRPr lang="en-US" sz="900" kern="0" spc="0"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4088" y="5565244"/>
            <a:ext cx="1429122" cy="368808"/>
          </a:xfrm>
          <a:prstGeom prst="rect">
            <a:avLst/>
          </a:prstGeom>
        </p:spPr>
      </p:pic>
      <p:pic>
        <p:nvPicPr>
          <p:cNvPr id="6" name="Picture 5" descr="Flags_Round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892145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0165"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0165"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6" name="Picture 5"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52579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4088"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4089"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7" name="Picture 6"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099436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4088"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4089"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7" name="Picture 6"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2702661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Content Placeholder 11"/>
          <p:cNvSpPr txBox="1">
            <a:spLocks/>
          </p:cNvSpPr>
          <p:nvPr userDrawn="1"/>
        </p:nvSpPr>
        <p:spPr bwMode="auto">
          <a:xfrm>
            <a:off x="252787" y="818392"/>
            <a:ext cx="8641610" cy="548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numCol="2" spcCol="18000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a:r>
              <a:rPr lang="en-US" sz="638" kern="0" spc="0" dirty="0">
                <a:latin typeface="Arial"/>
                <a:cs typeface="Arial"/>
              </a:rPr>
              <a:t>Certain forward-looking information contained herein is presented for the purpose of assisting investors in understanding the expected financial and operational performance and results of Continental Gold Inc. (the “Company”) as at and for the periods ended on the dates presented in the Company’s plans and objectives and may not be appropriate for other purposes.</a:t>
            </a:r>
          </a:p>
          <a:p>
            <a:pPr algn="just"/>
            <a:r>
              <a:rPr lang="en-US" sz="638" kern="0" spc="0" dirty="0">
                <a:latin typeface="Arial"/>
                <a:cs typeface="Arial"/>
              </a:rPr>
              <a:t>This presentation does not constitute a prospectus or other form of offering document relating to the Company, and does not constitute an offer or invitation to purchase or subscribe for any securities of the Company or any other company and should not be relied on in connection with a decision to purchase or subscribe for any such securities. This presentation does not constitute a recommendation regarding any decision to sell or purchase securities of the Company or any other company. These presentation slides (the “Slides”) are being supplied for information purposes and may not be reproduced or distributed or published, in whole or in part, for any other purpose. No reliance should be placed for any purpose whatsoever on the information contained in this presentation or the completeness or accuracy of such information. No representation or warranty, express or implied, is given by or on behalf of the Company or its shareholders, directors, officers, or employees or any other person as to the accuracy or completeness of the information or opinions contained in this presentation, and no liability is accepted for any such information or opinions (including in the case of negligence, but excluding any liability for fraud).</a:t>
            </a:r>
          </a:p>
          <a:p>
            <a:pPr algn="just"/>
            <a:r>
              <a:rPr lang="en-US" sz="638" b="1" kern="0" spc="0" dirty="0">
                <a:latin typeface="Arial"/>
                <a:cs typeface="Arial"/>
              </a:rPr>
              <a:t>The technical information about the Company’s mineral properties and exploration activities contained in this presentation has been reviewed and approved by Mr. Donald Gray, an officer of the Company, who is a “qualified person” within the meaning of National Instrument 43-101.</a:t>
            </a:r>
            <a:r>
              <a:rPr lang="en-US" sz="638" b="1" kern="0" spc="0" baseline="0" dirty="0">
                <a:latin typeface="Arial"/>
                <a:cs typeface="Arial"/>
              </a:rPr>
              <a:t> </a:t>
            </a:r>
            <a:r>
              <a:rPr lang="en-US" sz="638" b="1" kern="0" spc="0" dirty="0">
                <a:latin typeface="Arial"/>
                <a:cs typeface="Arial"/>
              </a:rPr>
              <a:t>All references to mineral reserves and the mineral resource estimate are sourced from the technical report entitled “Buriticá Project NI 43-101 Technical Report Feasibility Study Antioquia, Colombia” dated March 29, 2016 with an effective date of February 24, 2016 (2016 Buriticá Technical Report).  A copy of the technical report can be accessed under the Company’s SEDAR profile at www.sedar.com or on our website at </a:t>
            </a:r>
            <a:r>
              <a:rPr lang="en-CA" sz="638" b="1" kern="0" spc="0" dirty="0">
                <a:latin typeface="Arial"/>
                <a:cs typeface="Arial"/>
              </a:rPr>
              <a:t>www.continentalgold.com. </a:t>
            </a:r>
          </a:p>
          <a:p>
            <a:pPr algn="just"/>
            <a:endParaRPr lang="en-CA" sz="638" kern="0" spc="0" dirty="0">
              <a:latin typeface="Arial"/>
              <a:cs typeface="Arial"/>
            </a:endParaRPr>
          </a:p>
          <a:p>
            <a:pPr algn="just"/>
            <a:r>
              <a:rPr lang="en-US" sz="638" b="1" kern="0" spc="0" dirty="0">
                <a:latin typeface="Arial"/>
                <a:cs typeface="Arial"/>
              </a:rPr>
              <a:t>Caution Regarding Forward-looking Statements</a:t>
            </a:r>
            <a:endParaRPr lang="en-US" sz="638" kern="0" spc="0" dirty="0">
              <a:latin typeface="Arial"/>
              <a:cs typeface="Arial"/>
            </a:endParaRPr>
          </a:p>
          <a:p>
            <a:pPr algn="just"/>
            <a:r>
              <a:rPr lang="en-US" sz="638" kern="0" spc="0" dirty="0">
                <a:latin typeface="Arial"/>
                <a:cs typeface="Arial"/>
              </a:rPr>
              <a:t>Certain information contained in this presentation constitutes “forward-looking statements” under Canadian securities legislation. All statements, other than statements of historical fact included in this presentation including, without limitation, statements regarding the results of the FS, including, but not limited to, gold price and exchange rate assumptions, cash flow forecasts, projected capital and operating costs, metal or mineral recoveries, mine life and production rates; the Company's potential plans and operating performance; the estimation of the tonnage, grades and content of deposits, and the extent of the resource and reserves estimates; potential production from and viability of the Company's properties; estimates of future production and operating costs; the timing and receipt of necessary permits and project approvals for future operations; access to project funding,  and other statements relating to the financial and business prospects of the Company, are forward-looking statements based on forecasts of future operational or financial results, estimates of amounts not yet determinable and assumptions of management that involve various risks and uncertainties. Any statements that express or involve discussions with respect to predictions, expectations, beliefs, plans, projections, objectives, assumptions of future events or performance (often, but not always, using words or phrases such as “plans”, “expects” or “does not expect”, “is expected”, “budget”, “scheduled”, “estimates”, “forecasts”, “intends”, “is projected”, “anticipates” or “does not anticipate”, “believes”, “targets” or variations of such words and phrases, or stating that certain actions, events or results “may”, “could”, “should”, “would”, “might” or “will” be taken, occur or be achieved) are not statements of historical facts and may be “forward-looking statements”. The Company cautions that forward-looking information involves known and unknown risks, uncertainties and other factors that may cause the Company’s actual results, level of activity, performance or achievements to be materially different from those expressed or implied by such information, including but not limited to risks related to: failure to establish estimated mineral resources or reserves; the grade, quality and recovery of mineral resources and reserves varying from estimates; risks related to the exploration stage of the Company’s properties; the possibility that future exploration results will not be consistent with the Company’s expectations (including identifying additional and/or deeper mineralization); changes in the price of gold; changes in equity markets; political developments in Colombia; uncertainties relating to the availability and costs of financing needed in the future; changes to regulations affecting the Company’s activities; delays in obtaining or failures to obtain required regulatory approvals; the uncertainties involved in interpreting drilling and exploration results and other geological data and other factors (including exploration, development and operating costs and risks). In addition, the factors described or referred to in the section entitled “Description of the Business: Risks of the Business” in the Company’s most recent Annual Information Form and other regulatory filings which are available under the Company’s profile on SEDAR at </a:t>
            </a:r>
            <a:r>
              <a:rPr lang="en-CA" sz="638" b="1" kern="0" spc="0" dirty="0">
                <a:latin typeface="Arial"/>
                <a:cs typeface="Arial"/>
              </a:rPr>
              <a:t>www.sedar.com</a:t>
            </a:r>
            <a:r>
              <a:rPr lang="en-US" sz="638" kern="0" spc="0" dirty="0">
                <a:latin typeface="Arial"/>
                <a:cs typeface="Arial"/>
              </a:rPr>
              <a:t>, should be viewed in conjunction with the information in this presentation. Although management of the Company has attempted to identify important factors that could cause actual results, performance or achievements to differ materially from those contained in forward-looking information, there can be other factors that cause results, performance or achievements not to be as anticipated, estimated or intended. There can be no assurance that such information will prove to be accurate or that management’s expectations or estimates of future developments, circumstances or results will materialize. Accordingly, readers should not place undue reliance on forward-looking information. The Company disclaims any intention or obligation to update or revise any forward-looking statements whether as a result of new information, future events or otherwise, except as required by applicable law.</a:t>
            </a:r>
          </a:p>
          <a:p>
            <a:pPr algn="just"/>
            <a:endParaRPr lang="en-US" sz="638" kern="0" spc="0" dirty="0">
              <a:latin typeface="Arial"/>
              <a:cs typeface="Arial"/>
            </a:endParaRPr>
          </a:p>
          <a:p>
            <a:pPr algn="just"/>
            <a:r>
              <a:rPr lang="en-US" sz="638" b="1" kern="0" spc="0" dirty="0">
                <a:latin typeface="Arial"/>
                <a:cs typeface="Arial"/>
              </a:rPr>
              <a:t>Differences in Reporting of Resource Estimates </a:t>
            </a:r>
            <a:endParaRPr lang="en-US" sz="638" kern="0" spc="0" dirty="0">
              <a:latin typeface="Arial"/>
              <a:cs typeface="Arial"/>
            </a:endParaRPr>
          </a:p>
          <a:p>
            <a:pPr algn="just"/>
            <a:r>
              <a:rPr lang="en-CA" sz="638" kern="0" spc="0" dirty="0">
                <a:latin typeface="Arial"/>
                <a:cs typeface="Arial"/>
              </a:rPr>
              <a:t>This presentation was prepared in accordance with Canadian standards, which differ in some respects from United States standards. In particular, and without limiting the generality of the foregoing, the terms “inferred mineral resources,” “indicated mineral resources,” “measured mineral resources” and “mineral resources” used or referenced in this presentation are Canadian mining terms as defined in accordance with National Instrument 43‑101 – Standards of Disclosure for Mineral Projects under the guidelines set out in the Canadian Institute of Mining, Metallurgy and Petroleum (the “CIM”) Standards on Mineral Resources and Mineral Reserves (the “CIM Standards”). The CIM Standards differ significantly from standards in the United States. While the terms “mineral resource,” “measured mineral resources,” “indicated mineral resources,” and “inferred mineral resources” are recognized and required by Canadian regulations, they are not defined terms under standards in the United States. “Inferred mineral resources” have a great amount of uncertainty as to their existence, and great uncertainty as to their economic and legal feasibility. It cannot be assumed that all or any part of an inferred mineral resource will ever be upgraded to a higher category. Under Canadian securities laws, estimates of inferred mineral resources may not form the basis of feasibility or other economic studies. Readers are cautioned not to assume that all or any part of measured or indicated mineral resources will ever be converted into reserves. Readers are also cautioned not to assume that all or any part of an inferred mineral resource exists, or is economically or legally mineable. Disclosure of “contained ounces” in a resource is permitted disclosure under Canadian regulations; however, United States companies are only permitted to report mineralization that does not constitute “reserves” by standards in the United States as in place tonnage and grade without reference to unit measures. Accordingly, information regarding resources contained or referenced in this presentation contain descriptions of our mineral deposits may not be comparable to similar information made public by United States companies. The determination of mineral reserves can be affected by various factors including environmental, permitting, legal, title, taxation, socio-political and marketing issues.</a:t>
            </a:r>
            <a:endParaRPr lang="en-US" sz="638" kern="0" spc="0" dirty="0">
              <a:latin typeface="Arial"/>
              <a:cs typeface="Arial"/>
            </a:endParaRP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
        <p:nvSpPr>
          <p:cNvPr id="5" name="TextBox 4"/>
          <p:cNvSpPr txBox="1"/>
          <p:nvPr userDrawn="1"/>
        </p:nvSpPr>
        <p:spPr>
          <a:xfrm>
            <a:off x="250417" y="6407543"/>
            <a:ext cx="8643980" cy="165576"/>
          </a:xfrm>
          <a:prstGeom prst="rect">
            <a:avLst/>
          </a:prstGeom>
          <a:noFill/>
        </p:spPr>
        <p:txBody>
          <a:bodyPr vert="horz" wrap="square" lIns="0" tIns="0" rIns="0" bIns="0" rtlCol="0" anchor="b" anchorCtr="0">
            <a:noAutofit/>
          </a:bodyPr>
          <a:lstStyle/>
          <a:p>
            <a:pPr algn="ctr"/>
            <a:r>
              <a:rPr lang="en-US" sz="563" b="1" dirty="0">
                <a:solidFill>
                  <a:schemeClr val="tx2"/>
                </a:solidFill>
                <a:latin typeface="Arial"/>
                <a:cs typeface="Arial"/>
              </a:rPr>
              <a:t>All dollar amounts in US$ unless otherwise specified</a:t>
            </a:r>
          </a:p>
        </p:txBody>
      </p:sp>
    </p:spTree>
    <p:extLst>
      <p:ext uri="{BB962C8B-B14F-4D97-AF65-F5344CB8AC3E}">
        <p14:creationId xmlns:p14="http://schemas.microsoft.com/office/powerpoint/2010/main" val="1024344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252787" y="741600"/>
            <a:ext cx="8641610" cy="540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2063089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Conten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3816" cy="741600"/>
          </a:xfrm>
          <a:prstGeom prst="rect">
            <a:avLst/>
          </a:prstGeom>
        </p:spPr>
        <p:txBody>
          <a:bodyPr/>
          <a:lstStyle/>
          <a:p>
            <a:r>
              <a:rPr lang="en-CA" dirty="0"/>
              <a:t>Click to edit Master title style</a:t>
            </a:r>
            <a:endParaRPr lang="en-US" dirty="0"/>
          </a:p>
        </p:txBody>
      </p:sp>
      <p:sp>
        <p:nvSpPr>
          <p:cNvPr id="3" name="Content Placeholder 2"/>
          <p:cNvSpPr>
            <a:spLocks noGrp="1"/>
          </p:cNvSpPr>
          <p:nvPr>
            <p:ph sz="half" idx="1"/>
          </p:nvPr>
        </p:nvSpPr>
        <p:spPr>
          <a:xfrm>
            <a:off x="252000" y="741600"/>
            <a:ext cx="4147200" cy="5400000"/>
          </a:xfrm>
          <a:prstGeom prst="rect">
            <a:avLst/>
          </a:prstGeo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747197" y="741600"/>
            <a:ext cx="4147200" cy="5400000"/>
          </a:xfrm>
          <a:prstGeom prst="rect">
            <a:avLst/>
          </a:prstGeo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484814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2397" cy="741600"/>
          </a:xfrm>
          <a:prstGeom prst="rect">
            <a:avLst/>
          </a:prstGeom>
        </p:spPr>
        <p:txBody>
          <a:bodyPr anchor="ctr" anchorCtr="0"/>
          <a:lstStyle>
            <a:lvl1pPr algn="l">
              <a:defRPr sz="1800" b="1"/>
            </a:lvl1pPr>
          </a:lstStyle>
          <a:p>
            <a:r>
              <a:rPr lang="en-CA" dirty="0"/>
              <a:t>Click to edit Master title style</a:t>
            </a:r>
            <a:endParaRPr lang="en-US" dirty="0"/>
          </a:p>
        </p:txBody>
      </p:sp>
      <p:sp>
        <p:nvSpPr>
          <p:cNvPr id="3" name="Content Placeholder 2"/>
          <p:cNvSpPr>
            <a:spLocks noGrp="1"/>
          </p:cNvSpPr>
          <p:nvPr>
            <p:ph idx="1"/>
          </p:nvPr>
        </p:nvSpPr>
        <p:spPr>
          <a:xfrm>
            <a:off x="3782647" y="741600"/>
            <a:ext cx="5111750" cy="5400000"/>
          </a:xfrm>
          <a:prstGeom prst="rect">
            <a:avLst/>
          </a:prstGeom>
        </p:spPr>
        <p:txBody>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252000" y="741600"/>
            <a:ext cx="3213513" cy="5400000"/>
          </a:xfrm>
          <a:prstGeom prst="rect">
            <a:avLst/>
          </a:prstGeo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CA" dirty="0"/>
              <a:t>Click to edit Master text styles</a:t>
            </a: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2138450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604" y="-1508"/>
            <a:ext cx="7166892" cy="519192"/>
          </a:xfrm>
        </p:spPr>
        <p:txBody>
          <a:bodyPr>
            <a:normAutofit/>
          </a:bodyPr>
          <a:lstStyle>
            <a:lvl1pPr>
              <a:defRPr sz="2300"/>
            </a:lvl1pPr>
          </a:lstStyle>
          <a:p>
            <a:r>
              <a:rPr lang="es-ES" noProof="0"/>
              <a:t>Haga clic para modificar el estilo de título del patrón</a:t>
            </a:r>
            <a:endParaRPr lang="en-US" noProof="0"/>
          </a:p>
        </p:txBody>
      </p:sp>
      <p:sp>
        <p:nvSpPr>
          <p:cNvPr id="3" name="Content Placeholder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MX" noProof="0"/>
          </a:p>
        </p:txBody>
      </p:sp>
      <p:sp>
        <p:nvSpPr>
          <p:cNvPr id="5" name="Marcador de número de diapositiva 5"/>
          <p:cNvSpPr>
            <a:spLocks noGrp="1"/>
          </p:cNvSpPr>
          <p:nvPr>
            <p:ph type="sldNum" sz="quarter" idx="4"/>
          </p:nvPr>
        </p:nvSpPr>
        <p:spPr>
          <a:xfrm>
            <a:off x="6948330" y="6509385"/>
            <a:ext cx="2133600" cy="365125"/>
          </a:xfrm>
          <a:prstGeom prst="rect">
            <a:avLst/>
          </a:prstGeom>
        </p:spPr>
        <p:txBody>
          <a:bodyPr vert="horz" lIns="91440" tIns="45720" rIns="91440" bIns="45720" rtlCol="0" anchor="ctr"/>
          <a:lstStyle>
            <a:lvl1pPr algn="r">
              <a:defRPr sz="1200">
                <a:solidFill>
                  <a:srgbClr val="FFFFFF"/>
                </a:solidFill>
              </a:defRPr>
            </a:lvl1pPr>
          </a:lstStyle>
          <a:p>
            <a:fld id="{97CA9CAC-483C-AB4D-BE9D-F95F525F245F}" type="slidenum">
              <a:rPr lang="es-ES" smtClean="0"/>
              <a:pPr/>
              <a:t>‹Nº›</a:t>
            </a:fld>
            <a:endParaRPr lang="es-ES" dirty="0"/>
          </a:p>
        </p:txBody>
      </p:sp>
    </p:spTree>
    <p:extLst>
      <p:ext uri="{BB962C8B-B14F-4D97-AF65-F5344CB8AC3E}">
        <p14:creationId xmlns:p14="http://schemas.microsoft.com/office/powerpoint/2010/main" val="4074692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3816" cy="741600"/>
          </a:xfrm>
          <a:prstGeom prst="rect">
            <a:avLst/>
          </a:prstGeom>
        </p:spPr>
        <p:txBody>
          <a:bodyPr/>
          <a:lstStyle/>
          <a:p>
            <a:r>
              <a:rPr lang="en-CA" dirty="0"/>
              <a:t>Click to edit Master title style</a:t>
            </a:r>
            <a:endParaRPr lang="en-US" dirty="0"/>
          </a:p>
        </p:txBody>
      </p:sp>
      <p:sp>
        <p:nvSpPr>
          <p:cNvPr id="4"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1969269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userDrawn="1"/>
        </p:nvSpPr>
        <p:spPr>
          <a:xfrm>
            <a:off x="0" y="2"/>
            <a:ext cx="9144000" cy="6272715"/>
          </a:xfrm>
          <a:prstGeom prst="rect">
            <a:avLst/>
          </a:prstGeom>
          <a:gradFill flip="none" rotWithShape="1">
            <a:gsLst>
              <a:gs pos="100000">
                <a:schemeClr val="bg1">
                  <a:lumMod val="8500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itle 2"/>
          <p:cNvSpPr>
            <a:spLocks noGrp="1"/>
          </p:cNvSpPr>
          <p:nvPr>
            <p:ph type="title"/>
          </p:nvPr>
        </p:nvSpPr>
        <p:spPr>
          <a:xfrm>
            <a:off x="252787" y="450665"/>
            <a:ext cx="8641610" cy="5822050"/>
          </a:xfrm>
        </p:spPr>
        <p:txBody>
          <a:bodyPr/>
          <a:lstStyle>
            <a:lvl1pPr algn="ctr">
              <a:lnSpc>
                <a:spcPct val="100000"/>
              </a:lnSpc>
              <a:defRPr sz="3301" b="1" spc="0">
                <a:solidFill>
                  <a:schemeClr val="tx2"/>
                </a:solidFill>
              </a:defRPr>
            </a:lvl1pPr>
          </a:lstStyle>
          <a:p>
            <a:r>
              <a:rPr lang="en-CA" dirty="0"/>
              <a:t>Click to edit Master title style</a:t>
            </a:r>
            <a:endParaRPr lang="en-US" dirty="0"/>
          </a:p>
        </p:txBody>
      </p:sp>
      <p:sp>
        <p:nvSpPr>
          <p:cNvPr id="5"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1786095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Box 2"/>
          <p:cNvSpPr txBox="1"/>
          <p:nvPr userDrawn="1"/>
        </p:nvSpPr>
        <p:spPr>
          <a:xfrm>
            <a:off x="704089" y="6476796"/>
            <a:ext cx="4959121" cy="92333"/>
          </a:xfrm>
          <a:prstGeom prst="rect">
            <a:avLst/>
          </a:prstGeom>
          <a:noFill/>
        </p:spPr>
        <p:txBody>
          <a:bodyPr wrap="square" lIns="0" tIns="0" rIns="0" bIns="0" rtlCol="0">
            <a:spAutoFit/>
          </a:bodyPr>
          <a:lstStyle/>
          <a:p>
            <a:pPr algn="l"/>
            <a:r>
              <a:rPr lang="en-US" sz="600">
                <a:solidFill>
                  <a:schemeClr val="tx1">
                    <a:lumMod val="75000"/>
                    <a:lumOff val="25000"/>
                  </a:schemeClr>
                </a:solidFill>
                <a:latin typeface="Helvetica Light"/>
                <a:cs typeface="Helvetica Light"/>
              </a:rPr>
              <a:t>Month</a:t>
            </a:r>
            <a:r>
              <a:rPr lang="en-US" sz="600" baseline="0">
                <a:solidFill>
                  <a:schemeClr val="tx1">
                    <a:lumMod val="75000"/>
                    <a:lumOff val="25000"/>
                  </a:schemeClr>
                </a:solidFill>
                <a:latin typeface="Helvetica Light"/>
                <a:cs typeface="Helvetica Light"/>
              </a:rPr>
              <a:t> </a:t>
            </a:r>
            <a:r>
              <a:rPr lang="en-US" sz="600" baseline="0" dirty="0">
                <a:solidFill>
                  <a:schemeClr val="tx1">
                    <a:lumMod val="75000"/>
                    <a:lumOff val="25000"/>
                  </a:schemeClr>
                </a:solidFill>
                <a:latin typeface="Helvetica Light"/>
                <a:cs typeface="Helvetica Light"/>
              </a:rPr>
              <a:t>XX, XXXX</a:t>
            </a:r>
            <a:endParaRPr lang="en-US" sz="600" dirty="0">
              <a:solidFill>
                <a:schemeClr val="tx1">
                  <a:lumMod val="75000"/>
                  <a:lumOff val="25000"/>
                </a:schemeClr>
              </a:solidFill>
              <a:latin typeface="Helvetica Light"/>
            </a:endParaRPr>
          </a:p>
        </p:txBody>
      </p:sp>
      <p:sp>
        <p:nvSpPr>
          <p:cNvPr id="9" name="TextBox 8"/>
          <p:cNvSpPr txBox="1"/>
          <p:nvPr userDrawn="1"/>
        </p:nvSpPr>
        <p:spPr>
          <a:xfrm>
            <a:off x="704088" y="2279747"/>
            <a:ext cx="8050052" cy="1917310"/>
          </a:xfrm>
          <a:prstGeom prst="rect">
            <a:avLst/>
          </a:prstGeom>
          <a:noFill/>
        </p:spPr>
        <p:txBody>
          <a:bodyPr vert="horz" wrap="none" lIns="0" tIns="0" rIns="0" bIns="0" rtlCol="0">
            <a:noAutofit/>
          </a:bodyPr>
          <a:lstStyle/>
          <a:p>
            <a:pPr marL="0" marR="0" lvl="0" indent="0" algn="l" defTabSz="342991" rtl="0" eaLnBrk="1" fontAlgn="auto" latinLnBrk="0" hangingPunct="1">
              <a:lnSpc>
                <a:spcPct val="100000"/>
              </a:lnSpc>
              <a:spcBef>
                <a:spcPts val="0"/>
              </a:spcBef>
              <a:spcAft>
                <a:spcPts val="900"/>
              </a:spcAft>
              <a:buClrTx/>
              <a:buSzTx/>
              <a:buFontTx/>
              <a:buNone/>
              <a:tabLst/>
              <a:defRPr/>
            </a:pPr>
            <a: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t>Aiming To Be The Next </a:t>
            </a:r>
            <a:b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br>
            <a:r>
              <a:rPr kumimoji="0" lang="en-US" sz="2101" b="0" i="0" u="none" strike="noStrike" kern="1200" cap="none" spc="0" normalizeH="0" baseline="0" noProof="0" dirty="0">
                <a:ln>
                  <a:noFill/>
                </a:ln>
                <a:solidFill>
                  <a:prstClr val="white"/>
                </a:solidFill>
                <a:effectLst/>
                <a:uLnTx/>
                <a:uFillTx/>
                <a:latin typeface="Helvetica Neue Medium"/>
                <a:ea typeface="+mn-ea"/>
                <a:cs typeface="Helvetica Neue Medium"/>
              </a:rPr>
              <a:t>High-Grade Gold Producer in Colombia</a:t>
            </a:r>
          </a:p>
          <a:p>
            <a:pPr marL="300118" marR="0" lvl="0" indent="-300118" algn="l" defTabSz="342991" rtl="0" eaLnBrk="1" fontAlgn="auto" latinLnBrk="0" hangingPunct="1">
              <a:lnSpc>
                <a:spcPct val="100000"/>
              </a:lnSpc>
              <a:spcBef>
                <a:spcPts val="0"/>
              </a:spcBef>
              <a:spcAft>
                <a:spcPts val="0"/>
              </a:spcAft>
              <a:buClr>
                <a:srgbClr val="F78E1E"/>
              </a:buClr>
              <a:buSzTx/>
              <a:buFontTx/>
              <a:buNone/>
              <a:tabLst/>
              <a:defRPr/>
            </a:pPr>
            <a:r>
              <a:rPr kumimoji="0" lang="en-US" sz="1350" b="0" i="0" u="none" strike="noStrike" kern="1200" cap="none" spc="0" normalizeH="0" baseline="0" noProof="0" dirty="0">
                <a:ln>
                  <a:noFill/>
                </a:ln>
                <a:solidFill>
                  <a:prstClr val="white"/>
                </a:solidFill>
                <a:effectLst/>
                <a:uLnTx/>
                <a:uFillTx/>
                <a:latin typeface="Helvetica"/>
                <a:ea typeface="+mn-ea"/>
                <a:cs typeface="Helvetica"/>
              </a:rPr>
              <a:t>Investor Relations</a:t>
            </a:r>
          </a:p>
          <a:p>
            <a:r>
              <a:rPr lang="en-US" sz="900" dirty="0">
                <a:solidFill>
                  <a:schemeClr val="bg1"/>
                </a:solidFill>
                <a:latin typeface="Helvetica"/>
                <a:cs typeface="Helvetica"/>
              </a:rPr>
              <a:t>+1-416-583-5611</a:t>
            </a:r>
          </a:p>
          <a:p>
            <a:r>
              <a:rPr lang="en-US" sz="900" dirty="0">
                <a:solidFill>
                  <a:schemeClr val="bg1"/>
                </a:solidFill>
                <a:latin typeface="Helvetica"/>
                <a:cs typeface="Helvetica"/>
              </a:rPr>
              <a:t>+1-877-273-8228</a:t>
            </a:r>
          </a:p>
          <a:p>
            <a:r>
              <a:rPr lang="en-US" sz="900" kern="0" spc="0" dirty="0">
                <a:solidFill>
                  <a:schemeClr val="bg1"/>
                </a:solidFill>
                <a:latin typeface="Helvetica"/>
                <a:cs typeface="Helvetica"/>
              </a:rPr>
              <a:t>info@continentalgold.com</a:t>
            </a:r>
            <a:endParaRPr lang="en-US" sz="900" kern="0" spc="0"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4088" y="5565244"/>
            <a:ext cx="1429122" cy="368808"/>
          </a:xfrm>
          <a:prstGeom prst="rect">
            <a:avLst/>
          </a:prstGeom>
        </p:spPr>
      </p:pic>
      <p:pic>
        <p:nvPicPr>
          <p:cNvPr id="6" name="Picture 5" descr="Flags_Round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122504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0165"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0165"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6" name="Picture 5"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01279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4088"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4089"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7" name="Picture 6"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2707934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
            <a:ext cx="9144092" cy="6859855"/>
          </a:xfrm>
          <a:prstGeom prst="rect">
            <a:avLst/>
          </a:prstGeom>
        </p:spPr>
      </p:pic>
      <p:sp>
        <p:nvSpPr>
          <p:cNvPr id="5" name="Text Placeholder 4"/>
          <p:cNvSpPr>
            <a:spLocks noGrp="1"/>
          </p:cNvSpPr>
          <p:nvPr>
            <p:ph type="body" sz="quarter" idx="10"/>
          </p:nvPr>
        </p:nvSpPr>
        <p:spPr>
          <a:xfrm>
            <a:off x="704088" y="5623922"/>
            <a:ext cx="6010159" cy="743800"/>
          </a:xfrm>
        </p:spPr>
        <p:txBody>
          <a:bodyPr/>
          <a:lstStyle>
            <a:lvl1pPr marL="0" indent="0">
              <a:buNone/>
              <a:defRPr>
                <a:solidFill>
                  <a:schemeClr val="tx1">
                    <a:lumMod val="50000"/>
                    <a:lumOff val="50000"/>
                  </a:schemeClr>
                </a:solidFill>
                <a:effectLst/>
              </a:defRPr>
            </a:lvl1pPr>
            <a:lvl2pPr marL="172686" indent="0">
              <a:buNone/>
              <a:defRPr>
                <a:solidFill>
                  <a:schemeClr val="bg1"/>
                </a:solidFill>
              </a:defRPr>
            </a:lvl2pPr>
            <a:lvl3pPr marL="345373" indent="0">
              <a:buNone/>
              <a:defRPr>
                <a:solidFill>
                  <a:schemeClr val="bg1"/>
                </a:solidFill>
              </a:defRPr>
            </a:lvl3pPr>
            <a:lvl4pPr marL="468040" indent="0">
              <a:buNone/>
              <a:defRPr>
                <a:solidFill>
                  <a:schemeClr val="bg1"/>
                </a:solidFill>
              </a:defRPr>
            </a:lvl4pPr>
            <a:lvl5pPr marL="640727" indent="0">
              <a:buNone/>
              <a:defRPr>
                <a:solidFill>
                  <a:schemeClr val="bg1"/>
                </a:solidFill>
              </a:defRPr>
            </a:lvl5pPr>
          </a:lstStyle>
          <a:p>
            <a:pPr lvl="0"/>
            <a:r>
              <a:rPr lang="en-CA" dirty="0"/>
              <a:t>Click to edit Master text styles</a:t>
            </a:r>
          </a:p>
        </p:txBody>
      </p:sp>
      <p:sp>
        <p:nvSpPr>
          <p:cNvPr id="2" name="Title 1"/>
          <p:cNvSpPr>
            <a:spLocks noGrp="1"/>
          </p:cNvSpPr>
          <p:nvPr>
            <p:ph type="ctrTitle"/>
          </p:nvPr>
        </p:nvSpPr>
        <p:spPr>
          <a:xfrm>
            <a:off x="704089" y="5168607"/>
            <a:ext cx="7772400" cy="455317"/>
          </a:xfrm>
          <a:prstGeom prst="rect">
            <a:avLst/>
          </a:prstGeom>
        </p:spPr>
        <p:txBody>
          <a:bodyPr tIns="91440" anchor="ctr" anchorCtr="0"/>
          <a:lstStyle>
            <a:lvl1pPr>
              <a:defRPr sz="2401" cap="all" spc="0" normalizeH="0" baseline="0">
                <a:solidFill>
                  <a:schemeClr val="tx1"/>
                </a:solidFill>
              </a:defRPr>
            </a:lvl1pPr>
          </a:lstStyle>
          <a:p>
            <a:r>
              <a:rPr lang="en-CA" dirty="0"/>
              <a:t>Click to edit Master title style</a:t>
            </a:r>
            <a:endParaRPr lang="en-US" dirty="0"/>
          </a:p>
        </p:txBody>
      </p:sp>
      <p:pic>
        <p:nvPicPr>
          <p:cNvPr id="7" name="Picture 6" descr="Flags_Round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34728" y="4161128"/>
            <a:ext cx="469658" cy="282502"/>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18796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Content Placeholder 11"/>
          <p:cNvSpPr txBox="1">
            <a:spLocks/>
          </p:cNvSpPr>
          <p:nvPr userDrawn="1"/>
        </p:nvSpPr>
        <p:spPr bwMode="auto">
          <a:xfrm>
            <a:off x="252787" y="818392"/>
            <a:ext cx="8641610" cy="548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numCol="2" spcCol="18000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a:r>
              <a:rPr lang="en-US" sz="638" kern="0" spc="0" dirty="0">
                <a:latin typeface="Arial"/>
                <a:cs typeface="Arial"/>
              </a:rPr>
              <a:t>Certain forward-looking information contained herein is presented for the purpose of assisting investors in understanding the expected financial and operational performance and results of Continental Gold Inc. (the “Company”) as at and for the periods ended on the dates presented in the Company’s plans and objectives and may not be appropriate for other purposes.</a:t>
            </a:r>
          </a:p>
          <a:p>
            <a:pPr algn="just"/>
            <a:r>
              <a:rPr lang="en-US" sz="638" kern="0" spc="0" dirty="0">
                <a:latin typeface="Arial"/>
                <a:cs typeface="Arial"/>
              </a:rPr>
              <a:t>This presentation does not constitute a prospectus or other form of offering document relating to the Company, and does not constitute an offer or invitation to purchase or subscribe for any securities of the Company or any other company and should not be relied on in connection with a decision to purchase or subscribe for any such securities. This presentation does not constitute a recommendation regarding any decision to sell or purchase securities of the Company or any other company. These presentation slides (the “Slides”) are being supplied for information purposes and may not be reproduced or distributed or published, in whole or in part, for any other purpose. No reliance should be placed for any purpose whatsoever on the information contained in this presentation or the completeness or accuracy of such information. No representation or warranty, express or implied, is given by or on behalf of the Company or its shareholders, directors, officers, or employees or any other person as to the accuracy or completeness of the information or opinions contained in this presentation, and no liability is accepted for any such information or opinions (including in the case of negligence, but excluding any liability for fraud).</a:t>
            </a:r>
          </a:p>
          <a:p>
            <a:pPr algn="just"/>
            <a:r>
              <a:rPr lang="en-US" sz="638" b="1" kern="0" spc="0" dirty="0">
                <a:latin typeface="Arial"/>
                <a:cs typeface="Arial"/>
              </a:rPr>
              <a:t>The technical information about the Company’s mineral properties and exploration activities contained in this presentation has been reviewed and approved by Mr. Donald Gray, an officer of the Company, who is a “qualified person” within the meaning of National Instrument 43-101.</a:t>
            </a:r>
            <a:r>
              <a:rPr lang="en-US" sz="638" b="1" kern="0" spc="0" baseline="0" dirty="0">
                <a:latin typeface="Arial"/>
                <a:cs typeface="Arial"/>
              </a:rPr>
              <a:t> </a:t>
            </a:r>
            <a:r>
              <a:rPr lang="en-US" sz="638" b="1" kern="0" spc="0" dirty="0">
                <a:latin typeface="Arial"/>
                <a:cs typeface="Arial"/>
              </a:rPr>
              <a:t>All references to mineral reserves and the mineral resource estimate are sourced from the technical report entitled “Buriticá Project NI 43-101 Technical Report Feasibility Study Antioquia, Colombia” dated March 29, 2016 with an effective date of February 24, 2016 (2016 Buriticá Technical Report).  A copy of the technical report can be accessed under the Company’s SEDAR profile at www.sedar.com or on our website at </a:t>
            </a:r>
            <a:r>
              <a:rPr lang="en-CA" sz="638" b="1" kern="0" spc="0" dirty="0">
                <a:latin typeface="Arial"/>
                <a:cs typeface="Arial"/>
              </a:rPr>
              <a:t>www.continentalgold.com. </a:t>
            </a:r>
          </a:p>
          <a:p>
            <a:pPr algn="just"/>
            <a:endParaRPr lang="en-CA" sz="638" kern="0" spc="0" dirty="0">
              <a:latin typeface="Arial"/>
              <a:cs typeface="Arial"/>
            </a:endParaRPr>
          </a:p>
          <a:p>
            <a:pPr algn="just"/>
            <a:r>
              <a:rPr lang="en-US" sz="638" b="1" kern="0" spc="0" dirty="0">
                <a:latin typeface="Arial"/>
                <a:cs typeface="Arial"/>
              </a:rPr>
              <a:t>Caution Regarding Forward-looking Statements</a:t>
            </a:r>
            <a:endParaRPr lang="en-US" sz="638" kern="0" spc="0" dirty="0">
              <a:latin typeface="Arial"/>
              <a:cs typeface="Arial"/>
            </a:endParaRPr>
          </a:p>
          <a:p>
            <a:pPr algn="just"/>
            <a:r>
              <a:rPr lang="en-US" sz="638" kern="0" spc="0" dirty="0">
                <a:latin typeface="Arial"/>
                <a:cs typeface="Arial"/>
              </a:rPr>
              <a:t>Certain information contained in this presentation constitutes “forward-looking statements” under Canadian securities legislation. All statements, other than statements of historical fact included in this presentation including, without limitation, statements regarding the results of the FS, including, but not limited to, gold price and exchange rate assumptions, cash flow forecasts, projected capital and operating costs, metal or mineral recoveries, mine life and production rates; the Company's potential plans and operating performance; the estimation of the tonnage, grades and content of deposits, and the extent of the resource and reserves estimates; potential production from and viability of the Company's properties; estimates of future production and operating costs; the timing and receipt of necessary permits and project approvals for future operations; access to project funding,  and other statements relating to the financial and business prospects of the Company, are forward-looking statements based on forecasts of future operational or financial results, estimates of amounts not yet determinable and assumptions of management that involve various risks and uncertainties. Any statements that express or involve discussions with respect to predictions, expectations, beliefs, plans, projections, objectives, assumptions of future events or performance (often, but not always, using words or phrases such as “plans”, “expects” or “does not expect”, “is expected”, “budget”, “scheduled”, “estimates”, “forecasts”, “intends”, “is projected”, “anticipates” or “does not anticipate”, “believes”, “targets” or variations of such words and phrases, or stating that certain actions, events or results “may”, “could”, “should”, “would”, “might” or “will” be taken, occur or be achieved) are not statements of historical facts and may be “forward-looking statements”. The Company cautions that forward-looking information involves known and unknown risks, uncertainties and other factors that may cause the Company’s actual results, level of activity, performance or achievements to be materially different from those expressed or implied by such information, including but not limited to risks related to: failure to establish estimated mineral resources or reserves; the grade, quality and recovery of mineral resources and reserves varying from estimates; risks related to the exploration stage of the Company’s properties; the possibility that future exploration results will not be consistent with the Company’s expectations (including identifying additional and/or deeper mineralization); changes in the price of gold; changes in equity markets; political developments in Colombia; uncertainties relating to the availability and costs of financing needed in the future; changes to regulations affecting the Company’s activities; delays in obtaining or failures to obtain required regulatory approvals; the uncertainties involved in interpreting drilling and exploration results and other geological data and other factors (including exploration, development and operating costs and risks). In addition, the factors described or referred to in the section entitled “Description of the Business: Risks of the Business” in the Company’s most recent Annual Information Form and other regulatory filings which are available under the Company’s profile on SEDAR at </a:t>
            </a:r>
            <a:r>
              <a:rPr lang="en-CA" sz="638" b="1" kern="0" spc="0" dirty="0">
                <a:latin typeface="Arial"/>
                <a:cs typeface="Arial"/>
              </a:rPr>
              <a:t>www.sedar.com</a:t>
            </a:r>
            <a:r>
              <a:rPr lang="en-US" sz="638" kern="0" spc="0" dirty="0">
                <a:latin typeface="Arial"/>
                <a:cs typeface="Arial"/>
              </a:rPr>
              <a:t>, should be viewed in conjunction with the information in this presentation. Although management of the Company has attempted to identify important factors that could cause actual results, performance or achievements to differ materially from those contained in forward-looking information, there can be other factors that cause results, performance or achievements not to be as anticipated, estimated or intended. There can be no assurance that such information will prove to be accurate or that management’s expectations or estimates of future developments, circumstances or results will materialize. Accordingly, readers should not place undue reliance on forward-looking information. The Company disclaims any intention or obligation to update or revise any forward-looking statements whether as a result of new information, future events or otherwise, except as required by applicable law.</a:t>
            </a:r>
          </a:p>
          <a:p>
            <a:pPr algn="just"/>
            <a:endParaRPr lang="en-US" sz="638" kern="0" spc="0" dirty="0">
              <a:latin typeface="Arial"/>
              <a:cs typeface="Arial"/>
            </a:endParaRPr>
          </a:p>
          <a:p>
            <a:pPr algn="just"/>
            <a:r>
              <a:rPr lang="en-US" sz="638" b="1" kern="0" spc="0" dirty="0">
                <a:latin typeface="Arial"/>
                <a:cs typeface="Arial"/>
              </a:rPr>
              <a:t>Differences in Reporting of Resource Estimates </a:t>
            </a:r>
            <a:endParaRPr lang="en-US" sz="638" kern="0" spc="0" dirty="0">
              <a:latin typeface="Arial"/>
              <a:cs typeface="Arial"/>
            </a:endParaRPr>
          </a:p>
          <a:p>
            <a:pPr algn="just"/>
            <a:r>
              <a:rPr lang="en-CA" sz="638" kern="0" spc="0" dirty="0">
                <a:latin typeface="Arial"/>
                <a:cs typeface="Arial"/>
              </a:rPr>
              <a:t>This presentation was prepared in accordance with Canadian standards, which differ in some respects from United States standards. In particular, and without limiting the generality of the foregoing, the terms “inferred mineral resources,” “indicated mineral resources,” “measured mineral resources” and “mineral resources” used or referenced in this presentation are Canadian mining terms as defined in accordance with National Instrument 43‑101 – Standards of Disclosure for Mineral Projects under the guidelines set out in the Canadian Institute of Mining, Metallurgy and Petroleum (the “CIM”) Standards on Mineral Resources and Mineral Reserves (the “CIM Standards”). The CIM Standards differ significantly from standards in the United States. While the terms “mineral resource,” “measured mineral resources,” “indicated mineral resources,” and “inferred mineral resources” are recognized and required by Canadian regulations, they are not defined terms under standards in the United States. “Inferred mineral resources” have a great amount of uncertainty as to their existence, and great uncertainty as to their economic and legal feasibility. It cannot be assumed that all or any part of an inferred mineral resource will ever be upgraded to a higher category. Under Canadian securities laws, estimates of inferred mineral resources may not form the basis of feasibility or other economic studies. Readers are cautioned not to assume that all or any part of measured or indicated mineral resources will ever be converted into reserves. Readers are also cautioned not to assume that all or any part of an inferred mineral resource exists, or is economically or legally mineable. Disclosure of “contained ounces” in a resource is permitted disclosure under Canadian regulations; however, United States companies are only permitted to report mineralization that does not constitute “reserves” by standards in the United States as in place tonnage and grade without reference to unit measures. Accordingly, information regarding resources contained or referenced in this presentation contain descriptions of our mineral deposits may not be comparable to similar information made public by United States companies. The determination of mineral reserves can be affected by various factors including environmental, permitting, legal, title, taxation, socio-political and marketing issues.</a:t>
            </a:r>
            <a:endParaRPr lang="en-US" sz="638" kern="0" spc="0" dirty="0">
              <a:latin typeface="Arial"/>
              <a:cs typeface="Arial"/>
            </a:endParaRP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
        <p:nvSpPr>
          <p:cNvPr id="5" name="TextBox 4"/>
          <p:cNvSpPr txBox="1"/>
          <p:nvPr userDrawn="1"/>
        </p:nvSpPr>
        <p:spPr>
          <a:xfrm>
            <a:off x="250417" y="6407543"/>
            <a:ext cx="8643980" cy="165576"/>
          </a:xfrm>
          <a:prstGeom prst="rect">
            <a:avLst/>
          </a:prstGeom>
          <a:noFill/>
        </p:spPr>
        <p:txBody>
          <a:bodyPr vert="horz" wrap="square" lIns="0" tIns="0" rIns="0" bIns="0" rtlCol="0" anchor="b" anchorCtr="0">
            <a:noAutofit/>
          </a:bodyPr>
          <a:lstStyle/>
          <a:p>
            <a:pPr algn="ctr"/>
            <a:r>
              <a:rPr lang="en-US" sz="563" b="1" dirty="0">
                <a:solidFill>
                  <a:schemeClr val="tx2"/>
                </a:solidFill>
                <a:latin typeface="Arial"/>
                <a:cs typeface="Arial"/>
              </a:rPr>
              <a:t>All dollar amounts in US$ unless otherwise specified</a:t>
            </a:r>
          </a:p>
        </p:txBody>
      </p:sp>
    </p:spTree>
    <p:extLst>
      <p:ext uri="{BB962C8B-B14F-4D97-AF65-F5344CB8AC3E}">
        <p14:creationId xmlns:p14="http://schemas.microsoft.com/office/powerpoint/2010/main" val="211453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252787" y="741600"/>
            <a:ext cx="8641610" cy="540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58209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Content Two Colum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3816" cy="741600"/>
          </a:xfrm>
          <a:prstGeom prst="rect">
            <a:avLst/>
          </a:prstGeom>
        </p:spPr>
        <p:txBody>
          <a:bodyPr/>
          <a:lstStyle/>
          <a:p>
            <a:r>
              <a:rPr lang="en-CA" dirty="0"/>
              <a:t>Click to edit Master title style</a:t>
            </a:r>
            <a:endParaRPr lang="en-US" dirty="0"/>
          </a:p>
        </p:txBody>
      </p:sp>
      <p:sp>
        <p:nvSpPr>
          <p:cNvPr id="3" name="Content Placeholder 2"/>
          <p:cNvSpPr>
            <a:spLocks noGrp="1"/>
          </p:cNvSpPr>
          <p:nvPr>
            <p:ph sz="half" idx="1"/>
          </p:nvPr>
        </p:nvSpPr>
        <p:spPr>
          <a:xfrm>
            <a:off x="252000" y="741600"/>
            <a:ext cx="4147200" cy="5400000"/>
          </a:xfrm>
          <a:prstGeom prst="rect">
            <a:avLst/>
          </a:prstGeo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747197" y="741600"/>
            <a:ext cx="4147200" cy="5400000"/>
          </a:xfrm>
          <a:prstGeom prst="rect">
            <a:avLst/>
          </a:prstGeom>
        </p:spPr>
        <p:txBody>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198394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2000" y="0"/>
            <a:ext cx="8642397" cy="741600"/>
          </a:xfrm>
          <a:prstGeom prst="rect">
            <a:avLst/>
          </a:prstGeom>
        </p:spPr>
        <p:txBody>
          <a:bodyPr anchor="ctr" anchorCtr="0"/>
          <a:lstStyle>
            <a:lvl1pPr algn="l">
              <a:defRPr sz="1800" b="1"/>
            </a:lvl1pPr>
          </a:lstStyle>
          <a:p>
            <a:r>
              <a:rPr lang="en-CA" dirty="0"/>
              <a:t>Click to edit Master title style</a:t>
            </a:r>
            <a:endParaRPr lang="en-US" dirty="0"/>
          </a:p>
        </p:txBody>
      </p:sp>
      <p:sp>
        <p:nvSpPr>
          <p:cNvPr id="3" name="Content Placeholder 2"/>
          <p:cNvSpPr>
            <a:spLocks noGrp="1"/>
          </p:cNvSpPr>
          <p:nvPr>
            <p:ph idx="1"/>
          </p:nvPr>
        </p:nvSpPr>
        <p:spPr>
          <a:xfrm>
            <a:off x="3782647" y="741600"/>
            <a:ext cx="5111750" cy="5400000"/>
          </a:xfrm>
          <a:prstGeom prst="rect">
            <a:avLst/>
          </a:prstGeom>
        </p:spPr>
        <p:txBody>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252000" y="741600"/>
            <a:ext cx="3213513" cy="5400000"/>
          </a:xfrm>
          <a:prstGeom prst="rect">
            <a:avLst/>
          </a:prstGeom>
        </p:spPr>
        <p:txBody>
          <a:bodyPr/>
          <a:lstStyle>
            <a:lvl1pPr marL="0" indent="0">
              <a:buNone/>
              <a:defRPr sz="10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CA" dirty="0"/>
              <a:t>Click to edit Master text styles</a:t>
            </a:r>
          </a:p>
        </p:txBody>
      </p:sp>
      <p:sp>
        <p:nvSpPr>
          <p:cNvPr id="6" name="5 Marcador de número de diapositiva"/>
          <p:cNvSpPr>
            <a:spLocks noGrp="1"/>
          </p:cNvSpPr>
          <p:nvPr>
            <p:ph type="sldNum" sz="quarter" idx="4"/>
          </p:nvPr>
        </p:nvSpPr>
        <p:spPr>
          <a:xfrm>
            <a:off x="250418" y="6570000"/>
            <a:ext cx="263987" cy="288000"/>
          </a:xfrm>
          <a:prstGeom prst="rect">
            <a:avLst/>
          </a:prstGeom>
        </p:spPr>
        <p:txBody>
          <a:bodyPr vert="horz" wrap="none" lIns="0" tIns="0" rIns="0" bIns="0" rtlCol="0" anchor="ctr"/>
          <a:lstStyle>
            <a:lvl1pPr algn="l" defTabSz="685885" fontAlgn="auto">
              <a:spcBef>
                <a:spcPts val="0"/>
              </a:spcBef>
              <a:spcAft>
                <a:spcPts val="0"/>
              </a:spcAft>
              <a:defRPr sz="1350" spc="-75">
                <a:solidFill>
                  <a:schemeClr val="bg1">
                    <a:lumMod val="75000"/>
                  </a:schemeClr>
                </a:solidFill>
                <a:latin typeface="Arial"/>
                <a:ea typeface="+mn-ea"/>
                <a:cs typeface="Arial"/>
              </a:defRPr>
            </a:lvl1pPr>
          </a:lstStyle>
          <a:p>
            <a:fld id="{F4F73163-C766-41CF-A782-3778A0BB76D6}" type="slidenum">
              <a:rPr lang="es-CO" smtClean="0"/>
              <a:pPr/>
              <a:t>‹Nº›</a:t>
            </a:fld>
            <a:endParaRPr lang="es-CO" dirty="0"/>
          </a:p>
        </p:txBody>
      </p:sp>
    </p:spTree>
    <p:extLst>
      <p:ext uri="{BB962C8B-B14F-4D97-AF65-F5344CB8AC3E}">
        <p14:creationId xmlns:p14="http://schemas.microsoft.com/office/powerpoint/2010/main" val="1912489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2.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508"/>
            <a:ext cx="7164288" cy="519192"/>
          </a:xfrm>
          <a:prstGeom prst="rect">
            <a:avLst/>
          </a:prstGeom>
        </p:spPr>
        <p:txBody>
          <a:bodyPr vert="horz" lIns="91440" tIns="45720" rIns="91440" bIns="45720" rtlCol="0" anchor="ctr">
            <a:normAutofit/>
          </a:bodyPr>
          <a:lstStyle/>
          <a:p>
            <a:r>
              <a:rPr lang="es-ES" noProof="0"/>
              <a:t>Haga clic para modificar el estilo de título del patrón</a:t>
            </a:r>
            <a:endParaRPr lang="en-US" noProof="0" dirty="0"/>
          </a:p>
        </p:txBody>
      </p:sp>
      <p:sp>
        <p:nvSpPr>
          <p:cNvPr id="3" name="Text Placeholder 2"/>
          <p:cNvSpPr>
            <a:spLocks noGrp="1"/>
          </p:cNvSpPr>
          <p:nvPr>
            <p:ph type="body" idx="1"/>
          </p:nvPr>
        </p:nvSpPr>
        <p:spPr>
          <a:xfrm>
            <a:off x="196930" y="764704"/>
            <a:ext cx="8695550" cy="5760640"/>
          </a:xfrm>
          <a:prstGeom prst="rect">
            <a:avLst/>
          </a:prstGeom>
        </p:spPr>
        <p:txBody>
          <a:bodyPr vert="horz" lIns="91440" tIns="45720" rIns="91440" bIns="0" rtlCol="0">
            <a:normAutofit/>
          </a:bodyPr>
          <a:lstStyle/>
          <a:p>
            <a:pPr lvl="0"/>
            <a:r>
              <a:rPr lang="es-MX" noProof="0" dirty="0" err="1"/>
              <a:t>Click</a:t>
            </a:r>
            <a:r>
              <a:rPr lang="es-MX" noProof="0" dirty="0"/>
              <a:t> </a:t>
            </a:r>
            <a:r>
              <a:rPr lang="es-MX" noProof="0" dirty="0" err="1"/>
              <a:t>to</a:t>
            </a:r>
            <a:r>
              <a:rPr lang="es-MX" noProof="0" dirty="0"/>
              <a:t> </a:t>
            </a:r>
            <a:r>
              <a:rPr lang="es-MX" noProof="0" dirty="0" err="1"/>
              <a:t>edit</a:t>
            </a:r>
            <a:r>
              <a:rPr lang="es-MX" noProof="0" dirty="0"/>
              <a:t> Master </a:t>
            </a:r>
            <a:r>
              <a:rPr lang="es-MX" noProof="0" dirty="0" err="1"/>
              <a:t>text</a:t>
            </a:r>
            <a:r>
              <a:rPr lang="es-MX" noProof="0" dirty="0"/>
              <a:t> </a:t>
            </a:r>
            <a:r>
              <a:rPr lang="es-MX" noProof="0" dirty="0" err="1"/>
              <a:t>styles</a:t>
            </a:r>
            <a:endParaRPr lang="es-MX" noProof="0" dirty="0"/>
          </a:p>
          <a:p>
            <a:pPr lvl="1"/>
            <a:r>
              <a:rPr lang="es-MX" noProof="0" dirty="0"/>
              <a:t>Second leve</a:t>
            </a:r>
          </a:p>
          <a:p>
            <a:pPr lvl="2"/>
            <a:r>
              <a:rPr lang="es-MX" noProof="0" dirty="0" err="1"/>
              <a:t>Third</a:t>
            </a:r>
            <a:r>
              <a:rPr lang="es-MX" noProof="0" dirty="0"/>
              <a:t> </a:t>
            </a:r>
            <a:r>
              <a:rPr lang="es-MX" noProof="0" dirty="0" err="1"/>
              <a:t>level</a:t>
            </a:r>
            <a:endParaRPr lang="es-MX" noProof="0" dirty="0"/>
          </a:p>
          <a:p>
            <a:pPr lvl="3"/>
            <a:r>
              <a:rPr lang="es-MX" noProof="0" dirty="0" err="1"/>
              <a:t>Fourth</a:t>
            </a:r>
            <a:r>
              <a:rPr lang="es-MX" noProof="0" dirty="0"/>
              <a:t> </a:t>
            </a:r>
            <a:r>
              <a:rPr lang="es-MX" noProof="0" dirty="0" err="1"/>
              <a:t>level</a:t>
            </a:r>
            <a:endParaRPr lang="es-MX" noProof="0" dirty="0"/>
          </a:p>
          <a:p>
            <a:pPr lvl="4"/>
            <a:r>
              <a:rPr lang="es-MX" noProof="0" dirty="0" err="1"/>
              <a:t>Fifth</a:t>
            </a:r>
            <a:r>
              <a:rPr lang="es-MX" noProof="0" dirty="0"/>
              <a:t> </a:t>
            </a:r>
            <a:r>
              <a:rPr lang="es-MX" noProof="0" dirty="0" err="1"/>
              <a:t>level</a:t>
            </a:r>
            <a:endParaRPr lang="es-MX" noProof="0" dirty="0"/>
          </a:p>
        </p:txBody>
      </p:sp>
      <p:sp>
        <p:nvSpPr>
          <p:cNvPr id="9" name="Marcador de número de diapositiva 5"/>
          <p:cNvSpPr>
            <a:spLocks noGrp="1"/>
          </p:cNvSpPr>
          <p:nvPr>
            <p:ph type="sldNum" sz="quarter" idx="4"/>
          </p:nvPr>
        </p:nvSpPr>
        <p:spPr>
          <a:xfrm>
            <a:off x="6948330" y="6509385"/>
            <a:ext cx="2133600" cy="365125"/>
          </a:xfrm>
          <a:prstGeom prst="rect">
            <a:avLst/>
          </a:prstGeom>
        </p:spPr>
        <p:txBody>
          <a:bodyPr vert="horz" lIns="91440" tIns="45720" rIns="91440" bIns="45720" rtlCol="0" anchor="ctr"/>
          <a:lstStyle>
            <a:lvl1pPr algn="r">
              <a:defRPr sz="1200">
                <a:solidFill>
                  <a:srgbClr val="FFFFFF"/>
                </a:solidFill>
              </a:defRPr>
            </a:lvl1pPr>
          </a:lstStyle>
          <a:p>
            <a:fld id="{97CA9CAC-483C-AB4D-BE9D-F95F525F245F}" type="slidenum">
              <a:rPr lang="es-ES" smtClean="0"/>
              <a:pPr/>
              <a:t>‹Nº›</a:t>
            </a:fld>
            <a:endParaRPr lang="es-ES" dirty="0"/>
          </a:p>
        </p:txBody>
      </p:sp>
    </p:spTree>
    <p:extLst>
      <p:ext uri="{BB962C8B-B14F-4D97-AF65-F5344CB8AC3E}">
        <p14:creationId xmlns:p14="http://schemas.microsoft.com/office/powerpoint/2010/main" val="872786308"/>
      </p:ext>
    </p:extLst>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spcBef>
          <a:spcPct val="0"/>
        </a:spcBef>
        <a:buNone/>
        <a:defRPr sz="2500" kern="1200">
          <a:solidFill>
            <a:schemeClr val="bg1"/>
          </a:solidFill>
          <a:latin typeface="+mj-lt"/>
          <a:ea typeface="+mj-ea"/>
          <a:cs typeface="+mj-cs"/>
        </a:defRPr>
      </a:lvl1pPr>
    </p:titleStyle>
    <p:bodyStyle>
      <a:lvl1pPr marL="342900" indent="-342900" algn="just" defTabSz="914400" rtl="0" eaLnBrk="1" latinLnBrk="0" hangingPunct="1">
        <a:spcBef>
          <a:spcPct val="20000"/>
        </a:spcBef>
        <a:buClr>
          <a:schemeClr val="tx1"/>
        </a:buClr>
        <a:buFont typeface="Arial" pitchFamily="34" charset="0"/>
        <a:buChar char="•"/>
        <a:defRPr sz="2000" kern="1200">
          <a:solidFill>
            <a:schemeClr val="bg1"/>
          </a:solidFill>
          <a:latin typeface="+mn-lt"/>
          <a:ea typeface="+mn-ea"/>
          <a:cs typeface="+mn-cs"/>
        </a:defRPr>
      </a:lvl1pPr>
      <a:lvl2pPr marL="742950" indent="-285750" algn="just" defTabSz="914400" rtl="0" eaLnBrk="1" latinLnBrk="0" hangingPunct="1">
        <a:spcBef>
          <a:spcPct val="20000"/>
        </a:spcBef>
        <a:buClr>
          <a:schemeClr val="tx1"/>
        </a:buClr>
        <a:buFont typeface="Wingdings" pitchFamily="2" charset="2"/>
        <a:buChar char="§"/>
        <a:defRPr sz="1800" kern="1200">
          <a:solidFill>
            <a:schemeClr val="bg1"/>
          </a:solidFill>
          <a:latin typeface="+mn-lt"/>
          <a:ea typeface="+mn-ea"/>
          <a:cs typeface="+mn-cs"/>
        </a:defRPr>
      </a:lvl2pPr>
      <a:lvl3pPr marL="1143000" indent="-228600" algn="just" defTabSz="914400" rtl="0" eaLnBrk="1" latinLnBrk="0" hangingPunct="1">
        <a:spcBef>
          <a:spcPct val="20000"/>
        </a:spcBef>
        <a:buClr>
          <a:schemeClr val="tx1"/>
        </a:buClr>
        <a:buFont typeface="Arial" pitchFamily="34" charset="0"/>
        <a:buChar char="•"/>
        <a:defRPr sz="1600" kern="1200">
          <a:solidFill>
            <a:schemeClr val="bg1"/>
          </a:solidFill>
          <a:latin typeface="+mn-lt"/>
          <a:ea typeface="+mn-ea"/>
          <a:cs typeface="+mn-cs"/>
        </a:defRPr>
      </a:lvl3pPr>
      <a:lvl4pPr marL="1600200" indent="-228600" algn="just" defTabSz="914400" rtl="0" eaLnBrk="1" latinLnBrk="0" hangingPunct="1">
        <a:spcBef>
          <a:spcPct val="20000"/>
        </a:spcBef>
        <a:buClr>
          <a:schemeClr val="tx1"/>
        </a:buClr>
        <a:buFont typeface="Arial" pitchFamily="34" charset="0"/>
        <a:buChar char="–"/>
        <a:defRPr sz="1400" kern="1200">
          <a:solidFill>
            <a:schemeClr val="bg1"/>
          </a:solidFill>
          <a:latin typeface="+mn-lt"/>
          <a:ea typeface="+mn-ea"/>
          <a:cs typeface="+mn-cs"/>
        </a:defRPr>
      </a:lvl4pPr>
      <a:lvl5pPr marL="2057400" indent="-228600" algn="just" defTabSz="914400" rtl="0" eaLnBrk="1" latinLnBrk="0" hangingPunct="1">
        <a:spcBef>
          <a:spcPct val="20000"/>
        </a:spcBef>
        <a:buClr>
          <a:schemeClr val="tx1"/>
        </a:buClr>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466694" y="6386314"/>
            <a:ext cx="1429122" cy="368808"/>
          </a:xfrm>
          <a:prstGeom prst="rect">
            <a:avLst/>
          </a:prstGeom>
        </p:spPr>
      </p:pic>
      <p:sp>
        <p:nvSpPr>
          <p:cNvPr id="13" name="Title Placeholder 6"/>
          <p:cNvSpPr>
            <a:spLocks noGrp="1"/>
          </p:cNvSpPr>
          <p:nvPr>
            <p:ph type="title"/>
          </p:nvPr>
        </p:nvSpPr>
        <p:spPr>
          <a:xfrm>
            <a:off x="252787" y="0"/>
            <a:ext cx="8643029" cy="741600"/>
          </a:xfrm>
          <a:prstGeom prst="rect">
            <a:avLst/>
          </a:prstGeom>
        </p:spPr>
        <p:txBody>
          <a:bodyPr vert="horz" lIns="0" tIns="0" rIns="0" bIns="0" rtlCol="0" anchor="ctr">
            <a:noAutofit/>
          </a:bodyPr>
          <a:lstStyle/>
          <a:p>
            <a:r>
              <a:rPr lang="en-CA" dirty="0"/>
              <a:t>Click to edit Master title style</a:t>
            </a:r>
            <a:endParaRPr lang="en-US" dirty="0"/>
          </a:p>
        </p:txBody>
      </p:sp>
      <p:sp>
        <p:nvSpPr>
          <p:cNvPr id="7" name="Text Placeholder 19"/>
          <p:cNvSpPr>
            <a:spLocks noGrp="1"/>
          </p:cNvSpPr>
          <p:nvPr>
            <p:ph type="body" idx="1"/>
          </p:nvPr>
        </p:nvSpPr>
        <p:spPr>
          <a:xfrm>
            <a:off x="250418" y="741600"/>
            <a:ext cx="8645399" cy="5400000"/>
          </a:xfrm>
          <a:prstGeom prst="rect">
            <a:avLst/>
          </a:prstGeom>
        </p:spPr>
        <p:txBody>
          <a:bodyPr vert="horz" lIns="0" tIns="0" rIns="0" bIns="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cxnSp>
        <p:nvCxnSpPr>
          <p:cNvPr id="10" name="Straight Connector 9"/>
          <p:cNvCxnSpPr/>
          <p:nvPr userDrawn="1"/>
        </p:nvCxnSpPr>
        <p:spPr>
          <a:xfrm>
            <a:off x="252786" y="711686"/>
            <a:ext cx="864303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Flags_Round_RGB.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542457" y="273784"/>
            <a:ext cx="353359" cy="212547"/>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43972236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lvl1pPr algn="l" defTabSz="342991" rtl="0" eaLnBrk="1" latinLnBrk="0" hangingPunct="1">
        <a:lnSpc>
          <a:spcPts val="1650"/>
        </a:lnSpc>
        <a:spcBef>
          <a:spcPct val="0"/>
        </a:spcBef>
        <a:buNone/>
        <a:defRPr sz="1800" b="1" kern="1200">
          <a:solidFill>
            <a:srgbClr val="F47920"/>
          </a:solidFill>
          <a:latin typeface="Arial"/>
          <a:ea typeface="+mj-ea"/>
          <a:cs typeface="Arial"/>
        </a:defRPr>
      </a:lvl1pPr>
    </p:titleStyle>
    <p:bodyStyle>
      <a:lvl1pPr marL="172687" indent="-172687" algn="l" defTabSz="342991" rtl="0" eaLnBrk="1" latinLnBrk="0" hangingPunct="1">
        <a:lnSpc>
          <a:spcPct val="100000"/>
        </a:lnSpc>
        <a:spcBef>
          <a:spcPts val="450"/>
        </a:spcBef>
        <a:buClr>
          <a:srgbClr val="F47920"/>
        </a:buClr>
        <a:buFont typeface="Wingdings" charset="2"/>
        <a:buChar char="§"/>
        <a:defRPr sz="1800" kern="1200">
          <a:solidFill>
            <a:schemeClr val="tx1"/>
          </a:solidFill>
          <a:latin typeface="Arial"/>
          <a:ea typeface="+mn-ea"/>
          <a:cs typeface="Arial"/>
        </a:defRPr>
      </a:lvl1pPr>
      <a:lvl2pPr marL="345373" indent="-172687" algn="l" defTabSz="342991" rtl="0" eaLnBrk="1" latinLnBrk="0" hangingPunct="1">
        <a:lnSpc>
          <a:spcPct val="100000"/>
        </a:lnSpc>
        <a:spcBef>
          <a:spcPts val="450"/>
        </a:spcBef>
        <a:buFont typeface="Arial"/>
        <a:buChar char="–"/>
        <a:defRPr sz="1500" kern="1200">
          <a:solidFill>
            <a:schemeClr val="tx1"/>
          </a:solidFill>
          <a:latin typeface="Arial"/>
          <a:ea typeface="+mn-ea"/>
          <a:cs typeface="Arial"/>
        </a:defRPr>
      </a:lvl2pPr>
      <a:lvl3pPr marL="468041" indent="-122667" algn="l" defTabSz="342991" rtl="0" eaLnBrk="1" latinLnBrk="0" hangingPunct="1">
        <a:lnSpc>
          <a:spcPct val="100000"/>
        </a:lnSpc>
        <a:spcBef>
          <a:spcPct val="20000"/>
        </a:spcBef>
        <a:buClr>
          <a:srgbClr val="F47920"/>
        </a:buClr>
        <a:buFont typeface="Wingdings" charset="2"/>
        <a:buChar char="§"/>
        <a:defRPr sz="1350" kern="1200">
          <a:solidFill>
            <a:schemeClr val="tx1"/>
          </a:solidFill>
          <a:latin typeface="Arial"/>
          <a:ea typeface="+mn-ea"/>
          <a:cs typeface="Arial"/>
        </a:defRPr>
      </a:lvl3pPr>
      <a:lvl4pPr marL="640727" indent="-172687" algn="l" defTabSz="342991" rtl="0" eaLnBrk="1" latinLnBrk="0" hangingPunct="1">
        <a:lnSpc>
          <a:spcPct val="100000"/>
        </a:lnSpc>
        <a:spcBef>
          <a:spcPts val="300"/>
        </a:spcBef>
        <a:buFont typeface="Arial"/>
        <a:buChar char="–"/>
        <a:defRPr sz="1200" kern="1200">
          <a:solidFill>
            <a:schemeClr val="tx1"/>
          </a:solidFill>
          <a:latin typeface="Arial"/>
          <a:ea typeface="+mn-ea"/>
          <a:cs typeface="Arial"/>
        </a:defRPr>
      </a:lvl4pPr>
      <a:lvl5pPr marL="771731" indent="-131004" algn="l" defTabSz="342991" rtl="0" eaLnBrk="1" latinLnBrk="0" hangingPunct="1">
        <a:lnSpc>
          <a:spcPct val="100000"/>
        </a:lnSpc>
        <a:spcBef>
          <a:spcPct val="20000"/>
        </a:spcBef>
        <a:buClr>
          <a:srgbClr val="F47920"/>
        </a:buClr>
        <a:buFont typeface="Wingdings" charset="2"/>
        <a:buChar char="§"/>
        <a:defRPr sz="1200" kern="1200">
          <a:solidFill>
            <a:schemeClr val="tx1"/>
          </a:solidFill>
          <a:latin typeface="Arial"/>
          <a:ea typeface="+mn-ea"/>
          <a:cs typeface="Arial"/>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466694" y="6386314"/>
            <a:ext cx="1429122" cy="368808"/>
          </a:xfrm>
          <a:prstGeom prst="rect">
            <a:avLst/>
          </a:prstGeom>
        </p:spPr>
      </p:pic>
      <p:sp>
        <p:nvSpPr>
          <p:cNvPr id="13" name="Title Placeholder 6"/>
          <p:cNvSpPr>
            <a:spLocks noGrp="1"/>
          </p:cNvSpPr>
          <p:nvPr>
            <p:ph type="title"/>
          </p:nvPr>
        </p:nvSpPr>
        <p:spPr>
          <a:xfrm>
            <a:off x="252787" y="0"/>
            <a:ext cx="8643029" cy="741600"/>
          </a:xfrm>
          <a:prstGeom prst="rect">
            <a:avLst/>
          </a:prstGeom>
        </p:spPr>
        <p:txBody>
          <a:bodyPr vert="horz" lIns="0" tIns="0" rIns="0" bIns="0" rtlCol="0" anchor="ctr">
            <a:noAutofit/>
          </a:bodyPr>
          <a:lstStyle/>
          <a:p>
            <a:r>
              <a:rPr lang="en-CA" dirty="0"/>
              <a:t>Click to edit Master title style</a:t>
            </a:r>
            <a:endParaRPr lang="en-US" dirty="0"/>
          </a:p>
        </p:txBody>
      </p:sp>
      <p:sp>
        <p:nvSpPr>
          <p:cNvPr id="7" name="Text Placeholder 19"/>
          <p:cNvSpPr>
            <a:spLocks noGrp="1"/>
          </p:cNvSpPr>
          <p:nvPr>
            <p:ph type="body" idx="1"/>
          </p:nvPr>
        </p:nvSpPr>
        <p:spPr>
          <a:xfrm>
            <a:off x="250418" y="741600"/>
            <a:ext cx="8645399" cy="5400000"/>
          </a:xfrm>
          <a:prstGeom prst="rect">
            <a:avLst/>
          </a:prstGeom>
        </p:spPr>
        <p:txBody>
          <a:bodyPr vert="horz" lIns="0" tIns="0" rIns="0" bIns="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cxnSp>
        <p:nvCxnSpPr>
          <p:cNvPr id="10" name="Straight Connector 9"/>
          <p:cNvCxnSpPr/>
          <p:nvPr userDrawn="1"/>
        </p:nvCxnSpPr>
        <p:spPr>
          <a:xfrm>
            <a:off x="252786" y="711686"/>
            <a:ext cx="864303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Flags_Round_RGB.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542457" y="273784"/>
            <a:ext cx="353359" cy="212547"/>
          </a:xfrm>
          <a:prstGeom prst="rect">
            <a:avLst/>
          </a:prstGeom>
          <a:effectLst>
            <a:outerShdw blurRad="50800" dist="12700" dir="5400000" algn="tl" rotWithShape="0">
              <a:srgbClr val="000000">
                <a:alpha val="30000"/>
              </a:srgbClr>
            </a:outerShdw>
          </a:effectLst>
        </p:spPr>
      </p:pic>
    </p:spTree>
    <p:extLst>
      <p:ext uri="{BB962C8B-B14F-4D97-AF65-F5344CB8AC3E}">
        <p14:creationId xmlns:p14="http://schemas.microsoft.com/office/powerpoint/2010/main" val="365775630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hdr="0" ftr="0" dt="0"/>
  <p:txStyles>
    <p:titleStyle>
      <a:lvl1pPr algn="l" defTabSz="342991" rtl="0" eaLnBrk="1" latinLnBrk="0" hangingPunct="1">
        <a:lnSpc>
          <a:spcPts val="1650"/>
        </a:lnSpc>
        <a:spcBef>
          <a:spcPct val="0"/>
        </a:spcBef>
        <a:buNone/>
        <a:defRPr sz="1800" b="1" kern="1200">
          <a:solidFill>
            <a:srgbClr val="F47920"/>
          </a:solidFill>
          <a:latin typeface="Arial"/>
          <a:ea typeface="+mj-ea"/>
          <a:cs typeface="Arial"/>
        </a:defRPr>
      </a:lvl1pPr>
    </p:titleStyle>
    <p:bodyStyle>
      <a:lvl1pPr marL="172687" indent="-172687" algn="l" defTabSz="342991" rtl="0" eaLnBrk="1" latinLnBrk="0" hangingPunct="1">
        <a:lnSpc>
          <a:spcPct val="100000"/>
        </a:lnSpc>
        <a:spcBef>
          <a:spcPts val="450"/>
        </a:spcBef>
        <a:buClr>
          <a:srgbClr val="F47920"/>
        </a:buClr>
        <a:buFont typeface="Wingdings" charset="2"/>
        <a:buChar char="§"/>
        <a:defRPr sz="1800" kern="1200">
          <a:solidFill>
            <a:schemeClr val="tx1"/>
          </a:solidFill>
          <a:latin typeface="Arial"/>
          <a:ea typeface="+mn-ea"/>
          <a:cs typeface="Arial"/>
        </a:defRPr>
      </a:lvl1pPr>
      <a:lvl2pPr marL="345373" indent="-172687" algn="l" defTabSz="342991" rtl="0" eaLnBrk="1" latinLnBrk="0" hangingPunct="1">
        <a:lnSpc>
          <a:spcPct val="100000"/>
        </a:lnSpc>
        <a:spcBef>
          <a:spcPts val="450"/>
        </a:spcBef>
        <a:buFont typeface="Arial"/>
        <a:buChar char="–"/>
        <a:defRPr sz="1500" kern="1200">
          <a:solidFill>
            <a:schemeClr val="tx1"/>
          </a:solidFill>
          <a:latin typeface="Arial"/>
          <a:ea typeface="+mn-ea"/>
          <a:cs typeface="Arial"/>
        </a:defRPr>
      </a:lvl2pPr>
      <a:lvl3pPr marL="468041" indent="-122667" algn="l" defTabSz="342991" rtl="0" eaLnBrk="1" latinLnBrk="0" hangingPunct="1">
        <a:lnSpc>
          <a:spcPct val="100000"/>
        </a:lnSpc>
        <a:spcBef>
          <a:spcPct val="20000"/>
        </a:spcBef>
        <a:buClr>
          <a:srgbClr val="F47920"/>
        </a:buClr>
        <a:buFont typeface="Wingdings" charset="2"/>
        <a:buChar char="§"/>
        <a:defRPr sz="1350" kern="1200">
          <a:solidFill>
            <a:schemeClr val="tx1"/>
          </a:solidFill>
          <a:latin typeface="Arial"/>
          <a:ea typeface="+mn-ea"/>
          <a:cs typeface="Arial"/>
        </a:defRPr>
      </a:lvl3pPr>
      <a:lvl4pPr marL="640727" indent="-172687" algn="l" defTabSz="342991" rtl="0" eaLnBrk="1" latinLnBrk="0" hangingPunct="1">
        <a:lnSpc>
          <a:spcPct val="100000"/>
        </a:lnSpc>
        <a:spcBef>
          <a:spcPts val="300"/>
        </a:spcBef>
        <a:buFont typeface="Arial"/>
        <a:buChar char="–"/>
        <a:defRPr sz="1200" kern="1200">
          <a:solidFill>
            <a:schemeClr val="tx1"/>
          </a:solidFill>
          <a:latin typeface="Arial"/>
          <a:ea typeface="+mn-ea"/>
          <a:cs typeface="Arial"/>
        </a:defRPr>
      </a:lvl4pPr>
      <a:lvl5pPr marL="771731" indent="-131004" algn="l" defTabSz="342991" rtl="0" eaLnBrk="1" latinLnBrk="0" hangingPunct="1">
        <a:lnSpc>
          <a:spcPct val="100000"/>
        </a:lnSpc>
        <a:spcBef>
          <a:spcPct val="20000"/>
        </a:spcBef>
        <a:buClr>
          <a:srgbClr val="F47920"/>
        </a:buClr>
        <a:buFont typeface="Wingdings" charset="2"/>
        <a:buChar char="§"/>
        <a:defRPr sz="1200" kern="1200">
          <a:solidFill>
            <a:schemeClr val="tx1"/>
          </a:solidFill>
          <a:latin typeface="Arial"/>
          <a:ea typeface="+mn-ea"/>
          <a:cs typeface="Arial"/>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91" rtl="0" eaLnBrk="1" latinLnBrk="0" hangingPunct="1">
        <a:defRPr sz="1350" kern="1200">
          <a:solidFill>
            <a:schemeClr val="tx1"/>
          </a:solidFill>
          <a:latin typeface="+mn-lt"/>
          <a:ea typeface="+mn-ea"/>
          <a:cs typeface="+mn-cs"/>
        </a:defRPr>
      </a:lvl1pPr>
      <a:lvl2pPr marL="342991" algn="l" defTabSz="342991" rtl="0" eaLnBrk="1" latinLnBrk="0" hangingPunct="1">
        <a:defRPr sz="1350" kern="1200">
          <a:solidFill>
            <a:schemeClr val="tx1"/>
          </a:solidFill>
          <a:latin typeface="+mn-lt"/>
          <a:ea typeface="+mn-ea"/>
          <a:cs typeface="+mn-cs"/>
        </a:defRPr>
      </a:lvl2pPr>
      <a:lvl3pPr marL="685983" algn="l" defTabSz="342991" rtl="0" eaLnBrk="1" latinLnBrk="0" hangingPunct="1">
        <a:defRPr sz="1350" kern="1200">
          <a:solidFill>
            <a:schemeClr val="tx1"/>
          </a:solidFill>
          <a:latin typeface="+mn-lt"/>
          <a:ea typeface="+mn-ea"/>
          <a:cs typeface="+mn-cs"/>
        </a:defRPr>
      </a:lvl3pPr>
      <a:lvl4pPr marL="1028974" algn="l" defTabSz="342991" rtl="0" eaLnBrk="1" latinLnBrk="0" hangingPunct="1">
        <a:defRPr sz="1350" kern="1200">
          <a:solidFill>
            <a:schemeClr val="tx1"/>
          </a:solidFill>
          <a:latin typeface="+mn-lt"/>
          <a:ea typeface="+mn-ea"/>
          <a:cs typeface="+mn-cs"/>
        </a:defRPr>
      </a:lvl4pPr>
      <a:lvl5pPr marL="1371966" algn="l" defTabSz="342991" rtl="0" eaLnBrk="1" latinLnBrk="0" hangingPunct="1">
        <a:defRPr sz="1350" kern="1200">
          <a:solidFill>
            <a:schemeClr val="tx1"/>
          </a:solidFill>
          <a:latin typeface="+mn-lt"/>
          <a:ea typeface="+mn-ea"/>
          <a:cs typeface="+mn-cs"/>
        </a:defRPr>
      </a:lvl5pPr>
      <a:lvl6pPr marL="1714957" algn="l" defTabSz="342991" rtl="0" eaLnBrk="1" latinLnBrk="0" hangingPunct="1">
        <a:defRPr sz="1350" kern="1200">
          <a:solidFill>
            <a:schemeClr val="tx1"/>
          </a:solidFill>
          <a:latin typeface="+mn-lt"/>
          <a:ea typeface="+mn-ea"/>
          <a:cs typeface="+mn-cs"/>
        </a:defRPr>
      </a:lvl6pPr>
      <a:lvl7pPr marL="2057949" algn="l" defTabSz="342991" rtl="0" eaLnBrk="1" latinLnBrk="0" hangingPunct="1">
        <a:defRPr sz="1350" kern="1200">
          <a:solidFill>
            <a:schemeClr val="tx1"/>
          </a:solidFill>
          <a:latin typeface="+mn-lt"/>
          <a:ea typeface="+mn-ea"/>
          <a:cs typeface="+mn-cs"/>
        </a:defRPr>
      </a:lvl7pPr>
      <a:lvl8pPr marL="2400940" algn="l" defTabSz="342991" rtl="0" eaLnBrk="1" latinLnBrk="0" hangingPunct="1">
        <a:defRPr sz="1350" kern="1200">
          <a:solidFill>
            <a:schemeClr val="tx1"/>
          </a:solidFill>
          <a:latin typeface="+mn-lt"/>
          <a:ea typeface="+mn-ea"/>
          <a:cs typeface="+mn-cs"/>
        </a:defRPr>
      </a:lvl8pPr>
      <a:lvl9pPr marL="2743932" algn="l" defTabSz="34299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Título"/>
          <p:cNvSpPr txBox="1">
            <a:spLocks/>
          </p:cNvSpPr>
          <p:nvPr/>
        </p:nvSpPr>
        <p:spPr>
          <a:xfrm>
            <a:off x="2751701" y="4363757"/>
            <a:ext cx="6243696" cy="2196260"/>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Autofit/>
          </a:bodyPr>
          <a:lstStyle>
            <a:lvl1pPr algn="ctr" defTabSz="914400" rtl="0" eaLnBrk="1" latinLnBrk="0" hangingPunct="1">
              <a:spcBef>
                <a:spcPct val="0"/>
              </a:spcBef>
              <a:buNone/>
              <a:defRPr lang="en-CA" sz="2500" kern="1200" dirty="0">
                <a:solidFill>
                  <a:schemeClr val="bg1"/>
                </a:solidFill>
                <a:latin typeface="+mj-lt"/>
                <a:ea typeface="+mj-ea"/>
                <a:cs typeface="+mj-cs"/>
              </a:defRPr>
            </a:lvl1pPr>
          </a:lstStyle>
          <a:p>
            <a:r>
              <a:rPr lang="en-US" sz="3600" b="1" dirty="0">
                <a:solidFill>
                  <a:schemeClr val="tx2">
                    <a:lumMod val="50000"/>
                  </a:schemeClr>
                </a:solidFill>
                <a:cs typeface="Arial"/>
              </a:rPr>
              <a:t> Advance Report</a:t>
            </a:r>
          </a:p>
          <a:p>
            <a:r>
              <a:rPr lang="en-US" sz="2600" b="1" dirty="0">
                <a:solidFill>
                  <a:schemeClr val="tx2">
                    <a:lumMod val="50000"/>
                  </a:schemeClr>
                </a:solidFill>
                <a:cs typeface="Arial"/>
              </a:rPr>
              <a:t>JD Edwards Project</a:t>
            </a:r>
          </a:p>
          <a:p>
            <a:r>
              <a:rPr lang="en-US" sz="1050" b="1" dirty="0">
                <a:solidFill>
                  <a:schemeClr val="tx2">
                    <a:lumMod val="50000"/>
                  </a:schemeClr>
                </a:solidFill>
                <a:cs typeface="Arial"/>
              </a:rPr>
              <a:t>2018-05-24</a:t>
            </a:r>
          </a:p>
        </p:txBody>
      </p:sp>
      <p:pic>
        <p:nvPicPr>
          <p:cNvPr id="3" name="Imagen 3"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435" y="13120"/>
            <a:ext cx="1524098" cy="58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1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6466" y="73648"/>
            <a:ext cx="7166892" cy="519192"/>
          </a:xfrm>
        </p:spPr>
        <p:txBody>
          <a:bodyPr>
            <a:normAutofit fontScale="90000"/>
          </a:bodyPr>
          <a:lstStyle/>
          <a:p>
            <a:r>
              <a:rPr lang="es-ES" sz="2400" b="1" dirty="0">
                <a:solidFill>
                  <a:schemeClr val="tx1">
                    <a:lumMod val="75000"/>
                  </a:schemeClr>
                </a:solidFill>
              </a:rPr>
              <a:t>Objetivos del proyecto de implementación del ERP</a:t>
            </a:r>
            <a:endParaRPr lang="es-ES" sz="1800" b="1" dirty="0"/>
          </a:p>
        </p:txBody>
      </p:sp>
      <p:sp>
        <p:nvSpPr>
          <p:cNvPr id="4" name="3 Marcador de número de diapositiva"/>
          <p:cNvSpPr>
            <a:spLocks noGrp="1"/>
          </p:cNvSpPr>
          <p:nvPr>
            <p:ph type="sldNum" sz="quarter" idx="4"/>
          </p:nvPr>
        </p:nvSpPr>
        <p:spPr/>
        <p:txBody>
          <a:bodyPr/>
          <a:lstStyle/>
          <a:p>
            <a:fld id="{97CA9CAC-483C-AB4D-BE9D-F95F525F245F}" type="slidenum">
              <a:rPr lang="es-ES" smtClean="0"/>
              <a:pPr/>
              <a:t>2</a:t>
            </a:fld>
            <a:endParaRPr lang="es-ES" dirty="0"/>
          </a:p>
        </p:txBody>
      </p:sp>
      <p:sp>
        <p:nvSpPr>
          <p:cNvPr id="3" name="Rectangle 2"/>
          <p:cNvSpPr/>
          <p:nvPr/>
        </p:nvSpPr>
        <p:spPr>
          <a:xfrm>
            <a:off x="186484" y="1762358"/>
            <a:ext cx="4457524" cy="3754874"/>
          </a:xfrm>
          <a:prstGeom prst="rect">
            <a:avLst/>
          </a:prstGeom>
        </p:spPr>
        <p:txBody>
          <a:bodyPr wrap="square">
            <a:spAutoFit/>
          </a:bodyPr>
          <a:lstStyle/>
          <a:p>
            <a:pPr marL="342900" indent="-342900" algn="just">
              <a:spcBef>
                <a:spcPts val="1800"/>
              </a:spcBef>
              <a:buFont typeface="+mj-lt"/>
              <a:buAutoNum type="arabicPeriod"/>
              <a:defRPr/>
            </a:pPr>
            <a:r>
              <a:rPr lang="es-CO" sz="1600" dirty="0">
                <a:solidFill>
                  <a:schemeClr val="bg1">
                    <a:lumMod val="50000"/>
                  </a:schemeClr>
                </a:solidFill>
                <a:latin typeface="Arial" charset="0"/>
              </a:rPr>
              <a:t>Contar con un ERP adecuado para el tamaño de Continental Gold y su operación futura, asegurando capacidad tecnológica con una herramienta de clase mundial. </a:t>
            </a:r>
          </a:p>
          <a:p>
            <a:pPr marL="342900" indent="-342900" algn="just">
              <a:spcBef>
                <a:spcPts val="1800"/>
              </a:spcBef>
              <a:buFont typeface="+mj-lt"/>
              <a:buAutoNum type="arabicPeriod"/>
              <a:defRPr/>
            </a:pPr>
            <a:r>
              <a:rPr lang="es-CO" sz="1600" dirty="0">
                <a:solidFill>
                  <a:schemeClr val="bg1">
                    <a:lumMod val="50000"/>
                  </a:schemeClr>
                </a:solidFill>
                <a:latin typeface="Arial" charset="0"/>
              </a:rPr>
              <a:t>Fortalecer el control interno de la compañía mediante el uso de una herramienta más robusta, mejorando la trazabilidad de la información y el manejo de seguridad por roles.</a:t>
            </a:r>
          </a:p>
          <a:p>
            <a:pPr marL="342900" indent="-342900" algn="just">
              <a:spcBef>
                <a:spcPts val="1800"/>
              </a:spcBef>
              <a:buFont typeface="+mj-lt"/>
              <a:buAutoNum type="arabicPeriod"/>
              <a:defRPr/>
            </a:pPr>
            <a:r>
              <a:rPr lang="es-CO" sz="1600" dirty="0">
                <a:solidFill>
                  <a:schemeClr val="bg1">
                    <a:lumMod val="50000"/>
                  </a:schemeClr>
                </a:solidFill>
                <a:latin typeface="Arial" charset="0"/>
              </a:rPr>
              <a:t>Iniciar la preparación de Continental Gold para soportar la operación del Proyecto </a:t>
            </a:r>
            <a:r>
              <a:rPr lang="es-CO" sz="1600" dirty="0" err="1">
                <a:solidFill>
                  <a:schemeClr val="bg1">
                    <a:lumMod val="50000"/>
                  </a:schemeClr>
                </a:solidFill>
                <a:latin typeface="Arial" charset="0"/>
              </a:rPr>
              <a:t>Buriticá</a:t>
            </a:r>
            <a:r>
              <a:rPr lang="es-CO" sz="1600" dirty="0">
                <a:solidFill>
                  <a:schemeClr val="bg1">
                    <a:lumMod val="50000"/>
                  </a:schemeClr>
                </a:solidFill>
                <a:latin typeface="Arial" charset="0"/>
              </a:rPr>
              <a:t> con un herramienta escalable según las necesidades de la organización.</a:t>
            </a:r>
          </a:p>
        </p:txBody>
      </p:sp>
      <p:pic>
        <p:nvPicPr>
          <p:cNvPr id="1026" name="Picture 2" descr="36c8a6c7-8241-47cd-997d-6c197425e56c@mgd"/>
          <p:cNvPicPr>
            <a:picLocks noChangeAspect="1" noChangeArrowheads="1"/>
          </p:cNvPicPr>
          <p:nvPr/>
        </p:nvPicPr>
        <p:blipFill rotWithShape="1">
          <a:blip r:embed="rId2">
            <a:extLst>
              <a:ext uri="{28A0092B-C50C-407E-A947-70E740481C1C}">
                <a14:useLocalDpi xmlns:a14="http://schemas.microsoft.com/office/drawing/2010/main" val="0"/>
              </a:ext>
            </a:extLst>
          </a:blip>
          <a:srcRect b="23383"/>
          <a:stretch/>
        </p:blipFill>
        <p:spPr bwMode="auto">
          <a:xfrm>
            <a:off x="4928437" y="764704"/>
            <a:ext cx="4039785" cy="550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80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solidFill>
                  <a:schemeClr val="tx1"/>
                </a:solidFill>
              </a:rPr>
              <a:t>Methodology</a:t>
            </a:r>
            <a:endParaRPr lang="es-CO" dirty="0">
              <a:solidFill>
                <a:schemeClr val="tx1"/>
              </a:solidFill>
            </a:endParaRPr>
          </a:p>
        </p:txBody>
      </p:sp>
      <p:sp>
        <p:nvSpPr>
          <p:cNvPr id="4" name="Marcador de número de diapositiva 3"/>
          <p:cNvSpPr>
            <a:spLocks noGrp="1"/>
          </p:cNvSpPr>
          <p:nvPr>
            <p:ph type="sldNum" sz="quarter" idx="4"/>
          </p:nvPr>
        </p:nvSpPr>
        <p:spPr/>
        <p:txBody>
          <a:bodyPr/>
          <a:lstStyle/>
          <a:p>
            <a:pPr defTabSz="685983"/>
            <a:fld id="{97CA9CAC-483C-AB4D-BE9D-F95F525F245F}" type="slidenum">
              <a:rPr lang="es-ES">
                <a:latin typeface="Arial"/>
              </a:rPr>
              <a:pPr defTabSz="685983"/>
              <a:t>3</a:t>
            </a:fld>
            <a:endParaRPr lang="es-ES" dirty="0">
              <a:latin typeface="Arial"/>
            </a:endParaRPr>
          </a:p>
        </p:txBody>
      </p:sp>
      <p:sp>
        <p:nvSpPr>
          <p:cNvPr id="17" name="Flecha: a la derecha 16"/>
          <p:cNvSpPr/>
          <p:nvPr/>
        </p:nvSpPr>
        <p:spPr>
          <a:xfrm>
            <a:off x="1222757" y="1475193"/>
            <a:ext cx="1566578"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350" dirty="0" err="1">
                <a:solidFill>
                  <a:srgbClr val="F78E1E"/>
                </a:solidFill>
                <a:latin typeface="Arial"/>
              </a:rPr>
              <a:t>Bussines</a:t>
            </a:r>
            <a:r>
              <a:rPr lang="es-CO" sz="1350" dirty="0">
                <a:solidFill>
                  <a:srgbClr val="F78E1E"/>
                </a:solidFill>
                <a:latin typeface="Arial"/>
              </a:rPr>
              <a:t> </a:t>
            </a:r>
            <a:r>
              <a:rPr lang="es-CO" sz="1350" dirty="0" err="1">
                <a:solidFill>
                  <a:srgbClr val="F78E1E"/>
                </a:solidFill>
                <a:latin typeface="Arial"/>
              </a:rPr>
              <a:t>Model</a:t>
            </a:r>
            <a:endParaRPr lang="es-CO" sz="1350" dirty="0">
              <a:solidFill>
                <a:srgbClr val="F78E1E"/>
              </a:solidFill>
              <a:latin typeface="Arial"/>
            </a:endParaRPr>
          </a:p>
        </p:txBody>
      </p:sp>
      <p:sp>
        <p:nvSpPr>
          <p:cNvPr id="18" name="Flecha: a la derecha 17"/>
          <p:cNvSpPr/>
          <p:nvPr/>
        </p:nvSpPr>
        <p:spPr>
          <a:xfrm>
            <a:off x="2654754" y="2002551"/>
            <a:ext cx="1593125"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350" dirty="0">
                <a:solidFill>
                  <a:srgbClr val="F78E1E"/>
                </a:solidFill>
                <a:latin typeface="Arial"/>
              </a:rPr>
              <a:t>Re- </a:t>
            </a:r>
            <a:r>
              <a:rPr lang="es-CO" sz="1350" dirty="0" err="1">
                <a:solidFill>
                  <a:srgbClr val="F78E1E"/>
                </a:solidFill>
                <a:latin typeface="Arial"/>
              </a:rPr>
              <a:t>Build</a:t>
            </a:r>
            <a:endParaRPr lang="es-CO" sz="1350" dirty="0">
              <a:solidFill>
                <a:srgbClr val="F78E1E"/>
              </a:solidFill>
              <a:latin typeface="Arial"/>
            </a:endParaRPr>
          </a:p>
        </p:txBody>
      </p:sp>
      <p:sp>
        <p:nvSpPr>
          <p:cNvPr id="19" name="Flecha: a la derecha 18"/>
          <p:cNvSpPr/>
          <p:nvPr/>
        </p:nvSpPr>
        <p:spPr>
          <a:xfrm>
            <a:off x="4310461" y="2456180"/>
            <a:ext cx="1143265"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050" dirty="0" err="1">
                <a:solidFill>
                  <a:srgbClr val="F78E1E"/>
                </a:solidFill>
                <a:latin typeface="Arial"/>
              </a:rPr>
              <a:t>Unit</a:t>
            </a:r>
            <a:r>
              <a:rPr lang="es-CO" sz="1050" dirty="0">
                <a:solidFill>
                  <a:srgbClr val="F78E1E"/>
                </a:solidFill>
                <a:latin typeface="Arial"/>
              </a:rPr>
              <a:t> Test</a:t>
            </a:r>
          </a:p>
        </p:txBody>
      </p:sp>
      <p:sp>
        <p:nvSpPr>
          <p:cNvPr id="20" name="Flecha: a la derecha 19"/>
          <p:cNvSpPr/>
          <p:nvPr/>
        </p:nvSpPr>
        <p:spPr>
          <a:xfrm>
            <a:off x="7867135" y="3903808"/>
            <a:ext cx="716674"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050" dirty="0" err="1">
                <a:solidFill>
                  <a:srgbClr val="F78E1E"/>
                </a:solidFill>
                <a:latin typeface="Arial"/>
              </a:rPr>
              <a:t>Go</a:t>
            </a:r>
            <a:r>
              <a:rPr lang="es-CO" sz="1050" dirty="0">
                <a:solidFill>
                  <a:srgbClr val="F78E1E"/>
                </a:solidFill>
                <a:latin typeface="Arial"/>
              </a:rPr>
              <a:t> </a:t>
            </a:r>
            <a:r>
              <a:rPr lang="es-CO" sz="1050" dirty="0" err="1">
                <a:solidFill>
                  <a:srgbClr val="F78E1E"/>
                </a:solidFill>
                <a:latin typeface="Arial"/>
              </a:rPr>
              <a:t>live</a:t>
            </a:r>
            <a:endParaRPr lang="es-CO" sz="1050" dirty="0">
              <a:solidFill>
                <a:srgbClr val="F78E1E"/>
              </a:solidFill>
              <a:latin typeface="Arial"/>
            </a:endParaRPr>
          </a:p>
        </p:txBody>
      </p:sp>
      <p:sp>
        <p:nvSpPr>
          <p:cNvPr id="29" name="Rectángulo 28"/>
          <p:cNvSpPr/>
          <p:nvPr/>
        </p:nvSpPr>
        <p:spPr>
          <a:xfrm>
            <a:off x="2844458" y="3706426"/>
            <a:ext cx="952761" cy="9021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128622" indent="-128622" defTabSz="685983">
              <a:buFont typeface="Arial" panose="020B0604020202020204" pitchFamily="34" charset="0"/>
              <a:buChar char="•"/>
            </a:pPr>
            <a:r>
              <a:rPr lang="es-CO" sz="600" dirty="0" err="1">
                <a:solidFill>
                  <a:srgbClr val="6A737B"/>
                </a:solidFill>
                <a:latin typeface="Arial"/>
              </a:rPr>
              <a:t>Configuration</a:t>
            </a:r>
            <a:endParaRPr lang="es-CO" sz="600" dirty="0">
              <a:solidFill>
                <a:srgbClr val="6A737B"/>
              </a:solidFill>
              <a:latin typeface="Arial"/>
            </a:endParaRPr>
          </a:p>
          <a:p>
            <a:pPr marL="128622" indent="-128622" defTabSz="685983">
              <a:buFont typeface="Arial" panose="020B0604020202020204" pitchFamily="34" charset="0"/>
              <a:buChar char="•"/>
            </a:pPr>
            <a:r>
              <a:rPr lang="es-CO" sz="600" dirty="0" err="1">
                <a:solidFill>
                  <a:srgbClr val="6A737B"/>
                </a:solidFill>
                <a:latin typeface="Arial"/>
              </a:rPr>
              <a:t>Unit</a:t>
            </a:r>
            <a:r>
              <a:rPr lang="es-CO" sz="600" dirty="0">
                <a:solidFill>
                  <a:srgbClr val="6A737B"/>
                </a:solidFill>
                <a:latin typeface="Arial"/>
              </a:rPr>
              <a:t> Test</a:t>
            </a:r>
          </a:p>
          <a:p>
            <a:pPr marL="128622" indent="-128622" defTabSz="685983">
              <a:buFont typeface="Arial" panose="020B0604020202020204" pitchFamily="34" charset="0"/>
              <a:buChar char="•"/>
            </a:pPr>
            <a:r>
              <a:rPr lang="es-CO" sz="600" dirty="0">
                <a:solidFill>
                  <a:srgbClr val="6A737B"/>
                </a:solidFill>
                <a:latin typeface="Arial"/>
              </a:rPr>
              <a:t>Versiones</a:t>
            </a:r>
          </a:p>
          <a:p>
            <a:pPr marL="128622" indent="-128622" defTabSz="685983">
              <a:buFont typeface="Arial" panose="020B0604020202020204" pitchFamily="34" charset="0"/>
              <a:buChar char="•"/>
            </a:pPr>
            <a:r>
              <a:rPr lang="es-CO" sz="600" dirty="0" err="1">
                <a:solidFill>
                  <a:srgbClr val="6A737B"/>
                </a:solidFill>
                <a:latin typeface="Arial"/>
              </a:rPr>
              <a:t>Icas</a:t>
            </a:r>
            <a:endParaRPr lang="es-CO" sz="600" dirty="0">
              <a:solidFill>
                <a:srgbClr val="6A737B"/>
              </a:solidFill>
              <a:latin typeface="Arial"/>
            </a:endParaRPr>
          </a:p>
        </p:txBody>
      </p:sp>
      <p:sp>
        <p:nvSpPr>
          <p:cNvPr id="31" name="Rectángulo 30"/>
          <p:cNvSpPr/>
          <p:nvPr/>
        </p:nvSpPr>
        <p:spPr>
          <a:xfrm>
            <a:off x="1505882" y="3715313"/>
            <a:ext cx="768458" cy="9021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128622" indent="-128622" defTabSz="685983">
              <a:buFont typeface="Arial" panose="020B0604020202020204" pitchFamily="34" charset="0"/>
              <a:buChar char="•"/>
            </a:pPr>
            <a:r>
              <a:rPr lang="es-CO" sz="600" dirty="0">
                <a:solidFill>
                  <a:srgbClr val="6A737B"/>
                </a:solidFill>
                <a:latin typeface="Arial"/>
              </a:rPr>
              <a:t>Validación proceso</a:t>
            </a:r>
          </a:p>
          <a:p>
            <a:pPr marL="128622" indent="-128622" defTabSz="685983">
              <a:buFont typeface="Arial" panose="020B0604020202020204" pitchFamily="34" charset="0"/>
              <a:buChar char="•"/>
            </a:pPr>
            <a:r>
              <a:rPr lang="es-CO" sz="600" dirty="0">
                <a:solidFill>
                  <a:srgbClr val="6A737B"/>
                </a:solidFill>
                <a:latin typeface="Arial"/>
              </a:rPr>
              <a:t>Estructura Contable</a:t>
            </a:r>
          </a:p>
          <a:p>
            <a:pPr marL="128622" indent="-128622" defTabSz="685983">
              <a:buFont typeface="Arial" panose="020B0604020202020204" pitchFamily="34" charset="0"/>
              <a:buChar char="•"/>
            </a:pPr>
            <a:r>
              <a:rPr lang="es-CO" sz="600" dirty="0">
                <a:solidFill>
                  <a:srgbClr val="6A737B"/>
                </a:solidFill>
                <a:latin typeface="Arial"/>
              </a:rPr>
              <a:t>Plan de cuentas</a:t>
            </a:r>
          </a:p>
          <a:p>
            <a:pPr marL="128622" indent="-128622" defTabSz="685983">
              <a:buFont typeface="Arial" panose="020B0604020202020204" pitchFamily="34" charset="0"/>
              <a:buChar char="•"/>
            </a:pPr>
            <a:endParaRPr lang="es-CO" sz="600" dirty="0">
              <a:solidFill>
                <a:srgbClr val="6A737B"/>
              </a:solidFill>
              <a:latin typeface="Arial"/>
            </a:endParaRPr>
          </a:p>
        </p:txBody>
      </p:sp>
      <p:sp>
        <p:nvSpPr>
          <p:cNvPr id="33" name="Rectángulo 32"/>
          <p:cNvSpPr/>
          <p:nvPr/>
        </p:nvSpPr>
        <p:spPr>
          <a:xfrm>
            <a:off x="4422965" y="3678909"/>
            <a:ext cx="768458" cy="9021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128622" indent="-128622" defTabSz="685983">
              <a:buFont typeface="Arial" panose="020B0604020202020204" pitchFamily="34" charset="0"/>
              <a:buChar char="•"/>
            </a:pPr>
            <a:r>
              <a:rPr lang="es-CO" sz="600" dirty="0" err="1">
                <a:solidFill>
                  <a:srgbClr val="6A737B"/>
                </a:solidFill>
                <a:latin typeface="Arial"/>
              </a:rPr>
              <a:t>Unit</a:t>
            </a:r>
            <a:r>
              <a:rPr lang="es-CO" sz="600" dirty="0">
                <a:solidFill>
                  <a:srgbClr val="6A737B"/>
                </a:solidFill>
                <a:latin typeface="Arial"/>
              </a:rPr>
              <a:t> Test final </a:t>
            </a:r>
            <a:r>
              <a:rPr lang="es-CO" sz="600" dirty="0" err="1">
                <a:solidFill>
                  <a:srgbClr val="6A737B"/>
                </a:solidFill>
                <a:latin typeface="Arial"/>
              </a:rPr>
              <a:t>user</a:t>
            </a:r>
            <a:endParaRPr lang="es-CO" sz="600" dirty="0">
              <a:solidFill>
                <a:srgbClr val="6A737B"/>
              </a:solidFill>
              <a:latin typeface="Arial"/>
            </a:endParaRPr>
          </a:p>
        </p:txBody>
      </p:sp>
      <p:sp>
        <p:nvSpPr>
          <p:cNvPr id="25" name="Flecha: a la derecha 24">
            <a:extLst>
              <a:ext uri="{FF2B5EF4-FFF2-40B4-BE49-F238E27FC236}">
                <a16:creationId xmlns:a16="http://schemas.microsoft.com/office/drawing/2014/main" id="{F7D370D4-A54F-45D7-9A59-87B4545BCC88}"/>
              </a:ext>
            </a:extLst>
          </p:cNvPr>
          <p:cNvSpPr/>
          <p:nvPr/>
        </p:nvSpPr>
        <p:spPr>
          <a:xfrm>
            <a:off x="6442803" y="3117095"/>
            <a:ext cx="1313834"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050" dirty="0">
                <a:solidFill>
                  <a:srgbClr val="F78E1E"/>
                </a:solidFill>
                <a:latin typeface="Arial"/>
              </a:rPr>
              <a:t>Integral test</a:t>
            </a:r>
          </a:p>
        </p:txBody>
      </p:sp>
      <p:pic>
        <p:nvPicPr>
          <p:cNvPr id="5" name="Imagen 4">
            <a:extLst>
              <a:ext uri="{FF2B5EF4-FFF2-40B4-BE49-F238E27FC236}">
                <a16:creationId xmlns:a16="http://schemas.microsoft.com/office/drawing/2014/main" id="{63280B13-31CA-4D42-98E0-027CA543A99D}"/>
              </a:ext>
            </a:extLst>
          </p:cNvPr>
          <p:cNvPicPr>
            <a:picLocks noChangeAspect="1"/>
          </p:cNvPicPr>
          <p:nvPr/>
        </p:nvPicPr>
        <p:blipFill>
          <a:blip r:embed="rId2"/>
          <a:stretch>
            <a:fillRect/>
          </a:stretch>
        </p:blipFill>
        <p:spPr>
          <a:xfrm>
            <a:off x="1124221" y="5392534"/>
            <a:ext cx="6634964" cy="287045"/>
          </a:xfrm>
          <a:prstGeom prst="rect">
            <a:avLst/>
          </a:prstGeom>
        </p:spPr>
      </p:pic>
      <p:cxnSp>
        <p:nvCxnSpPr>
          <p:cNvPr id="7" name="Conector recto 6">
            <a:extLst>
              <a:ext uri="{FF2B5EF4-FFF2-40B4-BE49-F238E27FC236}">
                <a16:creationId xmlns:a16="http://schemas.microsoft.com/office/drawing/2014/main" id="{D62191E1-A3A1-472D-9C23-DD6B758CA0A4}"/>
              </a:ext>
            </a:extLst>
          </p:cNvPr>
          <p:cNvCxnSpPr/>
          <p:nvPr/>
        </p:nvCxnSpPr>
        <p:spPr>
          <a:xfrm flipV="1">
            <a:off x="2627278" y="2299662"/>
            <a:ext cx="0" cy="303255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CDF70C2-1114-46C0-BDAC-03B60A5BCA43}"/>
              </a:ext>
            </a:extLst>
          </p:cNvPr>
          <p:cNvCxnSpPr/>
          <p:nvPr/>
        </p:nvCxnSpPr>
        <p:spPr>
          <a:xfrm flipV="1">
            <a:off x="7759184" y="2359975"/>
            <a:ext cx="0" cy="303255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0F17A212-289E-487F-8B50-FAEC50366BAD}"/>
              </a:ext>
            </a:extLst>
          </p:cNvPr>
          <p:cNvCxnSpPr/>
          <p:nvPr/>
        </p:nvCxnSpPr>
        <p:spPr>
          <a:xfrm flipV="1">
            <a:off x="4247880" y="2183479"/>
            <a:ext cx="0" cy="303255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B79AB81-85AA-41AE-91E1-A13EA7D7206F}"/>
              </a:ext>
            </a:extLst>
          </p:cNvPr>
          <p:cNvCxnSpPr/>
          <p:nvPr/>
        </p:nvCxnSpPr>
        <p:spPr>
          <a:xfrm flipV="1">
            <a:off x="5544361" y="2474315"/>
            <a:ext cx="0" cy="303255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CE3FD7B3-4AB8-4E50-A24A-DED993AD54C4}"/>
              </a:ext>
            </a:extLst>
          </p:cNvPr>
          <p:cNvCxnSpPr/>
          <p:nvPr/>
        </p:nvCxnSpPr>
        <p:spPr>
          <a:xfrm flipV="1">
            <a:off x="6445685" y="2600612"/>
            <a:ext cx="0" cy="3032558"/>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Flecha: a la derecha 33">
            <a:extLst>
              <a:ext uri="{FF2B5EF4-FFF2-40B4-BE49-F238E27FC236}">
                <a16:creationId xmlns:a16="http://schemas.microsoft.com/office/drawing/2014/main" id="{451F28FD-B074-40B5-BA8A-FBC7CE4E6B1C}"/>
              </a:ext>
            </a:extLst>
          </p:cNvPr>
          <p:cNvSpPr/>
          <p:nvPr/>
        </p:nvSpPr>
        <p:spPr>
          <a:xfrm>
            <a:off x="5576406" y="2789884"/>
            <a:ext cx="849376"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050" dirty="0" err="1">
                <a:solidFill>
                  <a:srgbClr val="F78E1E"/>
                </a:solidFill>
                <a:latin typeface="Arial"/>
              </a:rPr>
              <a:t>Fixes</a:t>
            </a:r>
            <a:endParaRPr lang="es-CO" sz="1050" dirty="0">
              <a:solidFill>
                <a:srgbClr val="F78E1E"/>
              </a:solidFill>
              <a:latin typeface="Arial"/>
            </a:endParaRPr>
          </a:p>
        </p:txBody>
      </p:sp>
      <p:sp>
        <p:nvSpPr>
          <p:cNvPr id="35" name="Flecha: a la derecha 34">
            <a:extLst>
              <a:ext uri="{FF2B5EF4-FFF2-40B4-BE49-F238E27FC236}">
                <a16:creationId xmlns:a16="http://schemas.microsoft.com/office/drawing/2014/main" id="{8527FA08-6956-4FA1-95B6-1F6A2145F540}"/>
              </a:ext>
            </a:extLst>
          </p:cNvPr>
          <p:cNvSpPr/>
          <p:nvPr/>
        </p:nvSpPr>
        <p:spPr>
          <a:xfrm>
            <a:off x="2641016" y="4690521"/>
            <a:ext cx="5064147" cy="594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983"/>
            <a:r>
              <a:rPr lang="es-CO" sz="1350" dirty="0">
                <a:solidFill>
                  <a:srgbClr val="F78E1E"/>
                </a:solidFill>
                <a:latin typeface="Arial"/>
              </a:rPr>
              <a:t>Cargue de históricos</a:t>
            </a:r>
          </a:p>
        </p:txBody>
      </p:sp>
      <p:sp>
        <p:nvSpPr>
          <p:cNvPr id="36" name="Rectángulo 35">
            <a:extLst>
              <a:ext uri="{FF2B5EF4-FFF2-40B4-BE49-F238E27FC236}">
                <a16:creationId xmlns:a16="http://schemas.microsoft.com/office/drawing/2014/main" id="{5E2D3A47-551E-4255-8C10-4C77F74C36DA}"/>
              </a:ext>
            </a:extLst>
          </p:cNvPr>
          <p:cNvSpPr/>
          <p:nvPr/>
        </p:nvSpPr>
        <p:spPr>
          <a:xfrm>
            <a:off x="6575668" y="3674880"/>
            <a:ext cx="768458" cy="9021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128622" indent="-128622" defTabSz="685983">
              <a:buFont typeface="Arial" panose="020B0604020202020204" pitchFamily="34" charset="0"/>
              <a:buChar char="•"/>
            </a:pPr>
            <a:r>
              <a:rPr lang="es-CO" sz="600" dirty="0">
                <a:solidFill>
                  <a:srgbClr val="6A737B"/>
                </a:solidFill>
                <a:latin typeface="Arial"/>
              </a:rPr>
              <a:t>Integral Test final </a:t>
            </a:r>
            <a:r>
              <a:rPr lang="es-CO" sz="600" dirty="0" err="1">
                <a:solidFill>
                  <a:srgbClr val="6A737B"/>
                </a:solidFill>
                <a:latin typeface="Arial"/>
              </a:rPr>
              <a:t>user</a:t>
            </a:r>
            <a:endParaRPr lang="es-CO" sz="600" dirty="0">
              <a:solidFill>
                <a:srgbClr val="6A737B"/>
              </a:solidFill>
              <a:latin typeface="Arial"/>
            </a:endParaRPr>
          </a:p>
        </p:txBody>
      </p:sp>
      <p:sp>
        <p:nvSpPr>
          <p:cNvPr id="3" name="Flecha: a la derecha 2">
            <a:extLst>
              <a:ext uri="{FF2B5EF4-FFF2-40B4-BE49-F238E27FC236}">
                <a16:creationId xmlns:a16="http://schemas.microsoft.com/office/drawing/2014/main" id="{07A08DFA-DBFD-4FE1-99D1-463B7625E710}"/>
              </a:ext>
            </a:extLst>
          </p:cNvPr>
          <p:cNvSpPr/>
          <p:nvPr/>
        </p:nvSpPr>
        <p:spPr>
          <a:xfrm>
            <a:off x="7839002" y="5345898"/>
            <a:ext cx="716675" cy="34735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a:solidFill>
                  <a:schemeClr val="tx2"/>
                </a:solidFill>
              </a:rPr>
              <a:t>Febrero</a:t>
            </a:r>
          </a:p>
        </p:txBody>
      </p:sp>
    </p:spTree>
    <p:extLst>
      <p:ext uri="{BB962C8B-B14F-4D97-AF65-F5344CB8AC3E}">
        <p14:creationId xmlns:p14="http://schemas.microsoft.com/office/powerpoint/2010/main" val="357891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000" y="856580"/>
            <a:ext cx="8643816" cy="556345"/>
          </a:xfrm>
        </p:spPr>
        <p:txBody>
          <a:bodyPr/>
          <a:lstStyle/>
          <a:p>
            <a:r>
              <a:rPr lang="en-US" dirty="0" err="1"/>
              <a:t>Organigrama</a:t>
            </a:r>
            <a:endParaRPr lang="en-US" dirty="0"/>
          </a:p>
        </p:txBody>
      </p:sp>
      <p:sp>
        <p:nvSpPr>
          <p:cNvPr id="3" name="Slide Number Placeholder 2"/>
          <p:cNvSpPr>
            <a:spLocks noGrp="1"/>
          </p:cNvSpPr>
          <p:nvPr>
            <p:ph type="sldNum" sz="quarter" idx="4"/>
          </p:nvPr>
        </p:nvSpPr>
        <p:spPr>
          <a:xfrm>
            <a:off x="252001" y="5785364"/>
            <a:ext cx="350472" cy="216056"/>
          </a:xfrm>
        </p:spPr>
        <p:txBody>
          <a:bodyPr/>
          <a:lstStyle/>
          <a:p>
            <a:fld id="{F4F73163-C766-41CF-A782-3778A0BB76D6}" type="slidenum">
              <a:rPr lang="es-CO">
                <a:solidFill>
                  <a:prstClr val="white">
                    <a:lumMod val="75000"/>
                  </a:prstClr>
                </a:solidFill>
              </a:rPr>
              <a:pPr/>
              <a:t>4</a:t>
            </a:fld>
            <a:endParaRPr lang="es-CO" dirty="0">
              <a:solidFill>
                <a:prstClr val="white">
                  <a:lumMod val="75000"/>
                </a:prstClr>
              </a:solidFill>
            </a:endParaRPr>
          </a:p>
        </p:txBody>
      </p:sp>
      <p:cxnSp>
        <p:nvCxnSpPr>
          <p:cNvPr id="8" name="50 Conector recto">
            <a:extLst>
              <a:ext uri="{FF2B5EF4-FFF2-40B4-BE49-F238E27FC236}">
                <a16:creationId xmlns:a16="http://schemas.microsoft.com/office/drawing/2014/main" id="{8306E22D-BF2B-43B1-A26D-9C113742A7BA}"/>
              </a:ext>
            </a:extLst>
          </p:cNvPr>
          <p:cNvCxnSpPr/>
          <p:nvPr/>
        </p:nvCxnSpPr>
        <p:spPr>
          <a:xfrm>
            <a:off x="1990731" y="3050457"/>
            <a:ext cx="0" cy="253813"/>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cxnSp>
        <p:nvCxnSpPr>
          <p:cNvPr id="13" name="50 Conector recto">
            <a:extLst>
              <a:ext uri="{FF2B5EF4-FFF2-40B4-BE49-F238E27FC236}">
                <a16:creationId xmlns:a16="http://schemas.microsoft.com/office/drawing/2014/main" id="{0152C99E-6E46-4922-8E1A-864C07055ABA}"/>
              </a:ext>
            </a:extLst>
          </p:cNvPr>
          <p:cNvCxnSpPr/>
          <p:nvPr/>
        </p:nvCxnSpPr>
        <p:spPr>
          <a:xfrm>
            <a:off x="869503" y="3042468"/>
            <a:ext cx="0" cy="240427"/>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cxnSp>
        <p:nvCxnSpPr>
          <p:cNvPr id="14" name="52 Conector recto">
            <a:extLst>
              <a:ext uri="{FF2B5EF4-FFF2-40B4-BE49-F238E27FC236}">
                <a16:creationId xmlns:a16="http://schemas.microsoft.com/office/drawing/2014/main" id="{0966EA69-2E27-4124-A277-538F903992FE}"/>
              </a:ext>
            </a:extLst>
          </p:cNvPr>
          <p:cNvCxnSpPr>
            <a:cxnSpLocks/>
          </p:cNvCxnSpPr>
          <p:nvPr/>
        </p:nvCxnSpPr>
        <p:spPr>
          <a:xfrm>
            <a:off x="3330589" y="2089032"/>
            <a:ext cx="0" cy="203632"/>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sp>
        <p:nvSpPr>
          <p:cNvPr id="15" name="55 Rectángulo">
            <a:extLst>
              <a:ext uri="{FF2B5EF4-FFF2-40B4-BE49-F238E27FC236}">
                <a16:creationId xmlns:a16="http://schemas.microsoft.com/office/drawing/2014/main" id="{6CF53F2F-DC5E-4300-B29F-38BEE13DD8AE}"/>
              </a:ext>
            </a:extLst>
          </p:cNvPr>
          <p:cNvSpPr/>
          <p:nvPr/>
        </p:nvSpPr>
        <p:spPr>
          <a:xfrm>
            <a:off x="2489511" y="2292663"/>
            <a:ext cx="1773141"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900" kern="0" dirty="0">
                <a:solidFill>
                  <a:srgbClr val="6A737B">
                    <a:lumMod val="50000"/>
                  </a:srgbClr>
                </a:solidFill>
                <a:latin typeface="Arial"/>
              </a:rPr>
              <a:t>Director de Implementación</a:t>
            </a:r>
          </a:p>
          <a:p>
            <a:pPr algn="ctr" defTabSz="685983">
              <a:defRPr/>
            </a:pPr>
            <a:r>
              <a:rPr lang="es-MX" sz="900" kern="0" dirty="0">
                <a:solidFill>
                  <a:srgbClr val="6A737B">
                    <a:lumMod val="50000"/>
                  </a:srgbClr>
                </a:solidFill>
                <a:latin typeface="Arial"/>
              </a:rPr>
              <a:t>(Luis Francisco Zorro)</a:t>
            </a:r>
            <a:endParaRPr lang="es-CO" sz="900" kern="0" dirty="0">
              <a:solidFill>
                <a:srgbClr val="6A737B">
                  <a:lumMod val="50000"/>
                </a:srgbClr>
              </a:solidFill>
              <a:latin typeface="Arial"/>
            </a:endParaRPr>
          </a:p>
        </p:txBody>
      </p:sp>
      <p:sp>
        <p:nvSpPr>
          <p:cNvPr id="16" name="56 Rectángulo">
            <a:extLst>
              <a:ext uri="{FF2B5EF4-FFF2-40B4-BE49-F238E27FC236}">
                <a16:creationId xmlns:a16="http://schemas.microsoft.com/office/drawing/2014/main" id="{C8A1591B-0036-40A8-9679-39DF152A7973}"/>
              </a:ext>
            </a:extLst>
          </p:cNvPr>
          <p:cNvSpPr/>
          <p:nvPr/>
        </p:nvSpPr>
        <p:spPr>
          <a:xfrm>
            <a:off x="4553705" y="1503206"/>
            <a:ext cx="1519764" cy="784898"/>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900" b="1" kern="0" dirty="0">
                <a:solidFill>
                  <a:srgbClr val="6A737B">
                    <a:lumMod val="50000"/>
                  </a:srgbClr>
                </a:solidFill>
                <a:latin typeface="Arial"/>
              </a:rPr>
              <a:t>Dirección Ejecutiva</a:t>
            </a:r>
          </a:p>
          <a:p>
            <a:pPr algn="ctr" defTabSz="685983">
              <a:defRPr/>
            </a:pPr>
            <a:r>
              <a:rPr lang="es-MX" sz="900" kern="0" dirty="0">
                <a:solidFill>
                  <a:srgbClr val="6A737B">
                    <a:lumMod val="50000"/>
                  </a:srgbClr>
                </a:solidFill>
                <a:latin typeface="Arial"/>
              </a:rPr>
              <a:t>Glynnis Frelih</a:t>
            </a:r>
          </a:p>
          <a:p>
            <a:pPr algn="ctr" defTabSz="685983">
              <a:defRPr/>
            </a:pPr>
            <a:r>
              <a:rPr lang="es-MX" sz="900" kern="0" dirty="0">
                <a:solidFill>
                  <a:srgbClr val="6A737B">
                    <a:lumMod val="50000"/>
                  </a:srgbClr>
                </a:solidFill>
                <a:latin typeface="Arial"/>
              </a:rPr>
              <a:t>Amanda Duran</a:t>
            </a:r>
          </a:p>
          <a:p>
            <a:pPr algn="ctr" defTabSz="685983">
              <a:defRPr/>
            </a:pPr>
            <a:r>
              <a:rPr lang="es-MX" sz="900" kern="0" dirty="0">
                <a:solidFill>
                  <a:srgbClr val="6A737B">
                    <a:lumMod val="50000"/>
                  </a:srgbClr>
                </a:solidFill>
                <a:latin typeface="Arial"/>
              </a:rPr>
              <a:t>Isabel Martinez</a:t>
            </a:r>
          </a:p>
          <a:p>
            <a:pPr algn="ctr" defTabSz="685983">
              <a:defRPr/>
            </a:pPr>
            <a:r>
              <a:rPr lang="es-MX" sz="900" kern="0" dirty="0">
                <a:solidFill>
                  <a:srgbClr val="6A737B">
                    <a:lumMod val="50000"/>
                  </a:srgbClr>
                </a:solidFill>
                <a:latin typeface="Arial"/>
              </a:rPr>
              <a:t>Enrique Gil</a:t>
            </a:r>
          </a:p>
        </p:txBody>
      </p:sp>
      <p:sp>
        <p:nvSpPr>
          <p:cNvPr id="18" name="58 Rectángulo">
            <a:extLst>
              <a:ext uri="{FF2B5EF4-FFF2-40B4-BE49-F238E27FC236}">
                <a16:creationId xmlns:a16="http://schemas.microsoft.com/office/drawing/2014/main" id="{2528899C-8221-43CF-ACE5-B5EFBFBCB64B}"/>
              </a:ext>
            </a:extLst>
          </p:cNvPr>
          <p:cNvSpPr/>
          <p:nvPr/>
        </p:nvSpPr>
        <p:spPr>
          <a:xfrm>
            <a:off x="393006" y="3282895"/>
            <a:ext cx="975263"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Finanzas</a:t>
            </a:r>
            <a:endParaRPr lang="es-CO" sz="750" kern="0" dirty="0">
              <a:solidFill>
                <a:srgbClr val="3F3F3F"/>
              </a:solidFill>
              <a:latin typeface="Arial"/>
            </a:endParaRPr>
          </a:p>
        </p:txBody>
      </p:sp>
      <p:sp>
        <p:nvSpPr>
          <p:cNvPr id="19" name="60 Rectángulo">
            <a:extLst>
              <a:ext uri="{FF2B5EF4-FFF2-40B4-BE49-F238E27FC236}">
                <a16:creationId xmlns:a16="http://schemas.microsoft.com/office/drawing/2014/main" id="{6D5D7C99-648F-4087-925F-950207540343}"/>
              </a:ext>
            </a:extLst>
          </p:cNvPr>
          <p:cNvSpPr/>
          <p:nvPr/>
        </p:nvSpPr>
        <p:spPr>
          <a:xfrm>
            <a:off x="1506961" y="3290307"/>
            <a:ext cx="975263"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err="1">
                <a:solidFill>
                  <a:srgbClr val="3F3F3F"/>
                </a:solidFill>
                <a:latin typeface="Arial"/>
              </a:rPr>
              <a:t>Supply</a:t>
            </a:r>
            <a:r>
              <a:rPr lang="es-MX" sz="750" kern="0" dirty="0">
                <a:solidFill>
                  <a:srgbClr val="3F3F3F"/>
                </a:solidFill>
                <a:latin typeface="Arial"/>
              </a:rPr>
              <a:t> </a:t>
            </a:r>
            <a:r>
              <a:rPr lang="es-MX" sz="750" kern="0" dirty="0" err="1">
                <a:solidFill>
                  <a:srgbClr val="3F3F3F"/>
                </a:solidFill>
                <a:latin typeface="Arial"/>
              </a:rPr>
              <a:t>Chain</a:t>
            </a:r>
            <a:endParaRPr lang="es-CO" sz="750" kern="0" dirty="0">
              <a:solidFill>
                <a:srgbClr val="3F3F3F"/>
              </a:solidFill>
              <a:latin typeface="Arial"/>
            </a:endParaRPr>
          </a:p>
        </p:txBody>
      </p:sp>
      <p:sp>
        <p:nvSpPr>
          <p:cNvPr id="20" name="57 Rectángulo">
            <a:extLst>
              <a:ext uri="{FF2B5EF4-FFF2-40B4-BE49-F238E27FC236}">
                <a16:creationId xmlns:a16="http://schemas.microsoft.com/office/drawing/2014/main" id="{4F1A8753-5E4C-4F6B-B944-28FD942535B6}"/>
              </a:ext>
            </a:extLst>
          </p:cNvPr>
          <p:cNvSpPr/>
          <p:nvPr/>
        </p:nvSpPr>
        <p:spPr>
          <a:xfrm>
            <a:off x="1503099" y="4775487"/>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Líder Inventarios </a:t>
            </a:r>
          </a:p>
          <a:p>
            <a:pPr algn="ctr" defTabSz="685983">
              <a:defRPr/>
            </a:pPr>
            <a:r>
              <a:rPr lang="es-MX" sz="750" kern="0" dirty="0">
                <a:solidFill>
                  <a:srgbClr val="6A737B">
                    <a:lumMod val="50000"/>
                  </a:srgbClr>
                </a:solidFill>
                <a:latin typeface="Arial"/>
              </a:rPr>
              <a:t>Carolina Salas</a:t>
            </a:r>
            <a:endParaRPr lang="es-CO" sz="750" kern="0" dirty="0">
              <a:solidFill>
                <a:srgbClr val="6A737B">
                  <a:lumMod val="50000"/>
                </a:srgbClr>
              </a:solidFill>
              <a:latin typeface="Arial"/>
            </a:endParaRPr>
          </a:p>
        </p:txBody>
      </p:sp>
      <p:sp>
        <p:nvSpPr>
          <p:cNvPr id="21" name="57 Rectángulo">
            <a:extLst>
              <a:ext uri="{FF2B5EF4-FFF2-40B4-BE49-F238E27FC236}">
                <a16:creationId xmlns:a16="http://schemas.microsoft.com/office/drawing/2014/main" id="{C2AEA6A7-16B6-4D9F-9155-4F0A056D0707}"/>
              </a:ext>
            </a:extLst>
          </p:cNvPr>
          <p:cNvSpPr/>
          <p:nvPr/>
        </p:nvSpPr>
        <p:spPr>
          <a:xfrm>
            <a:off x="416921" y="4801965"/>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r>
              <a:rPr lang="es-MX" sz="750" kern="0" dirty="0">
                <a:solidFill>
                  <a:srgbClr val="6A737B">
                    <a:lumMod val="50000"/>
                  </a:srgbClr>
                </a:solidFill>
                <a:latin typeface="Arial"/>
              </a:rPr>
              <a:t>Líder Funcional Senior</a:t>
            </a:r>
          </a:p>
          <a:p>
            <a:pPr algn="ctr" defTabSz="685983"/>
            <a:r>
              <a:rPr lang="es-MX" sz="750" kern="0" dirty="0">
                <a:solidFill>
                  <a:srgbClr val="6A737B">
                    <a:lumMod val="50000"/>
                  </a:srgbClr>
                </a:solidFill>
                <a:latin typeface="Arial"/>
              </a:rPr>
              <a:t>Oscar Suarez</a:t>
            </a:r>
            <a:endParaRPr lang="es-CO" sz="750" kern="0" dirty="0">
              <a:solidFill>
                <a:srgbClr val="6A737B">
                  <a:lumMod val="50000"/>
                </a:srgbClr>
              </a:solidFill>
              <a:latin typeface="Arial"/>
            </a:endParaRPr>
          </a:p>
        </p:txBody>
      </p:sp>
      <p:sp>
        <p:nvSpPr>
          <p:cNvPr id="22" name="57 Rectángulo">
            <a:extLst>
              <a:ext uri="{FF2B5EF4-FFF2-40B4-BE49-F238E27FC236}">
                <a16:creationId xmlns:a16="http://schemas.microsoft.com/office/drawing/2014/main" id="{232738D4-4433-4158-97C8-4CB80FB395A4}"/>
              </a:ext>
            </a:extLst>
          </p:cNvPr>
          <p:cNvSpPr/>
          <p:nvPr/>
        </p:nvSpPr>
        <p:spPr>
          <a:xfrm>
            <a:off x="413109" y="4329745"/>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Líder Financiero </a:t>
            </a:r>
          </a:p>
          <a:p>
            <a:pPr algn="ctr" defTabSz="685983">
              <a:defRPr/>
            </a:pPr>
            <a:r>
              <a:rPr lang="es-MX" sz="750" kern="0" dirty="0">
                <a:solidFill>
                  <a:srgbClr val="6A737B">
                    <a:lumMod val="50000"/>
                  </a:srgbClr>
                </a:solidFill>
                <a:latin typeface="Arial"/>
              </a:rPr>
              <a:t>Daniel </a:t>
            </a:r>
            <a:r>
              <a:rPr lang="es-MX" sz="750" kern="0" dirty="0" err="1">
                <a:solidFill>
                  <a:srgbClr val="6A737B">
                    <a:lumMod val="50000"/>
                  </a:srgbClr>
                </a:solidFill>
                <a:latin typeface="Arial"/>
              </a:rPr>
              <a:t>Urán</a:t>
            </a:r>
            <a:endParaRPr lang="es-CO" sz="750" kern="0" dirty="0">
              <a:solidFill>
                <a:srgbClr val="6A737B">
                  <a:lumMod val="50000"/>
                </a:srgbClr>
              </a:solidFill>
              <a:latin typeface="Arial"/>
            </a:endParaRPr>
          </a:p>
        </p:txBody>
      </p:sp>
      <p:sp>
        <p:nvSpPr>
          <p:cNvPr id="24" name="60 Rectángulo">
            <a:extLst>
              <a:ext uri="{FF2B5EF4-FFF2-40B4-BE49-F238E27FC236}">
                <a16:creationId xmlns:a16="http://schemas.microsoft.com/office/drawing/2014/main" id="{BE4DE770-BFB6-4AAD-9D27-6E164707E197}"/>
              </a:ext>
            </a:extLst>
          </p:cNvPr>
          <p:cNvSpPr/>
          <p:nvPr/>
        </p:nvSpPr>
        <p:spPr>
          <a:xfrm>
            <a:off x="3876907" y="3308516"/>
            <a:ext cx="985630"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Mantenimiento</a:t>
            </a:r>
            <a:endParaRPr lang="es-CO" sz="750" kern="0" dirty="0">
              <a:solidFill>
                <a:srgbClr val="3F3F3F"/>
              </a:solidFill>
              <a:latin typeface="Arial"/>
            </a:endParaRPr>
          </a:p>
        </p:txBody>
      </p:sp>
      <p:sp>
        <p:nvSpPr>
          <p:cNvPr id="26" name="57 Rectángulo">
            <a:extLst>
              <a:ext uri="{FF2B5EF4-FFF2-40B4-BE49-F238E27FC236}">
                <a16:creationId xmlns:a16="http://schemas.microsoft.com/office/drawing/2014/main" id="{6C23F81E-602B-44BE-9611-85F4FA15DAD9}"/>
              </a:ext>
            </a:extLst>
          </p:cNvPr>
          <p:cNvSpPr/>
          <p:nvPr/>
        </p:nvSpPr>
        <p:spPr>
          <a:xfrm>
            <a:off x="3887273" y="4336811"/>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Líder Mantenimiento  </a:t>
            </a:r>
          </a:p>
          <a:p>
            <a:pPr algn="ctr" defTabSz="685983">
              <a:defRPr/>
            </a:pPr>
            <a:r>
              <a:rPr lang="es-MX" sz="750" kern="0" dirty="0">
                <a:solidFill>
                  <a:srgbClr val="6A737B">
                    <a:lumMod val="50000"/>
                  </a:srgbClr>
                </a:solidFill>
                <a:latin typeface="Arial"/>
              </a:rPr>
              <a:t>Marcela Bedoya</a:t>
            </a:r>
            <a:endParaRPr lang="es-CO" sz="750" kern="0" dirty="0">
              <a:solidFill>
                <a:srgbClr val="6A737B">
                  <a:lumMod val="50000"/>
                </a:srgbClr>
              </a:solidFill>
              <a:latin typeface="Arial"/>
            </a:endParaRPr>
          </a:p>
        </p:txBody>
      </p:sp>
      <p:sp>
        <p:nvSpPr>
          <p:cNvPr id="29" name="60 Rectángulo">
            <a:extLst>
              <a:ext uri="{FF2B5EF4-FFF2-40B4-BE49-F238E27FC236}">
                <a16:creationId xmlns:a16="http://schemas.microsoft.com/office/drawing/2014/main" id="{EE1C9AB0-4666-4603-9C63-F2B49AF430F5}"/>
              </a:ext>
            </a:extLst>
          </p:cNvPr>
          <p:cNvSpPr/>
          <p:nvPr/>
        </p:nvSpPr>
        <p:spPr>
          <a:xfrm>
            <a:off x="5081942" y="3311095"/>
            <a:ext cx="985630"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Datos y Técnico</a:t>
            </a:r>
            <a:endParaRPr lang="es-CO" sz="750" kern="0" dirty="0">
              <a:solidFill>
                <a:srgbClr val="3F3F3F"/>
              </a:solidFill>
              <a:latin typeface="Arial"/>
            </a:endParaRPr>
          </a:p>
        </p:txBody>
      </p:sp>
      <p:sp>
        <p:nvSpPr>
          <p:cNvPr id="32" name="57 Rectángulo">
            <a:extLst>
              <a:ext uri="{FF2B5EF4-FFF2-40B4-BE49-F238E27FC236}">
                <a16:creationId xmlns:a16="http://schemas.microsoft.com/office/drawing/2014/main" id="{122BD779-B03C-4C4B-AF39-901AD32B75D6}"/>
              </a:ext>
            </a:extLst>
          </p:cNvPr>
          <p:cNvSpPr/>
          <p:nvPr/>
        </p:nvSpPr>
        <p:spPr>
          <a:xfrm>
            <a:off x="5081942" y="4341009"/>
            <a:ext cx="1002223" cy="350486"/>
          </a:xfrm>
          <a:prstGeom prst="rect">
            <a:avLst/>
          </a:prstGeom>
          <a:solidFill>
            <a:srgbClr val="FD9D49"/>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CO" sz="750" kern="0" dirty="0">
                <a:solidFill>
                  <a:srgbClr val="3F3F3F"/>
                </a:solidFill>
                <a:latin typeface="Arial"/>
              </a:rPr>
              <a:t>Datos Leidy Idarraga</a:t>
            </a:r>
          </a:p>
        </p:txBody>
      </p:sp>
      <p:sp>
        <p:nvSpPr>
          <p:cNvPr id="33" name="57 Rectángulo">
            <a:extLst>
              <a:ext uri="{FF2B5EF4-FFF2-40B4-BE49-F238E27FC236}">
                <a16:creationId xmlns:a16="http://schemas.microsoft.com/office/drawing/2014/main" id="{7F0B994A-F6D2-4168-9735-C9C65FA8ECBC}"/>
              </a:ext>
            </a:extLst>
          </p:cNvPr>
          <p:cNvSpPr/>
          <p:nvPr/>
        </p:nvSpPr>
        <p:spPr>
          <a:xfrm>
            <a:off x="5072835" y="5213550"/>
            <a:ext cx="1002223" cy="377785"/>
          </a:xfrm>
          <a:prstGeom prst="rect">
            <a:avLst/>
          </a:prstGeom>
          <a:solidFill>
            <a:srgbClr val="FD9D49"/>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CO" sz="750" kern="0" dirty="0">
                <a:solidFill>
                  <a:srgbClr val="3F3F3F"/>
                </a:solidFill>
                <a:latin typeface="Arial"/>
              </a:rPr>
              <a:t>Desarrolladores</a:t>
            </a:r>
          </a:p>
        </p:txBody>
      </p:sp>
      <p:cxnSp>
        <p:nvCxnSpPr>
          <p:cNvPr id="34" name="50 Conector recto">
            <a:extLst>
              <a:ext uri="{FF2B5EF4-FFF2-40B4-BE49-F238E27FC236}">
                <a16:creationId xmlns:a16="http://schemas.microsoft.com/office/drawing/2014/main" id="{D7DC9E29-12E1-4826-918C-DE4BF6670ED8}"/>
              </a:ext>
            </a:extLst>
          </p:cNvPr>
          <p:cNvCxnSpPr>
            <a:cxnSpLocks/>
          </p:cNvCxnSpPr>
          <p:nvPr/>
        </p:nvCxnSpPr>
        <p:spPr>
          <a:xfrm>
            <a:off x="859116" y="3041569"/>
            <a:ext cx="4738716" cy="8888"/>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cxnSp>
        <p:nvCxnSpPr>
          <p:cNvPr id="35" name="50 Conector recto">
            <a:extLst>
              <a:ext uri="{FF2B5EF4-FFF2-40B4-BE49-F238E27FC236}">
                <a16:creationId xmlns:a16="http://schemas.microsoft.com/office/drawing/2014/main" id="{4199970E-C4B7-47B0-AAAB-28A8BE83F096}"/>
              </a:ext>
            </a:extLst>
          </p:cNvPr>
          <p:cNvCxnSpPr/>
          <p:nvPr/>
        </p:nvCxnSpPr>
        <p:spPr>
          <a:xfrm>
            <a:off x="4377008" y="3035384"/>
            <a:ext cx="0" cy="267663"/>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cxnSp>
        <p:nvCxnSpPr>
          <p:cNvPr id="36" name="Conector recto 35">
            <a:extLst>
              <a:ext uri="{FF2B5EF4-FFF2-40B4-BE49-F238E27FC236}">
                <a16:creationId xmlns:a16="http://schemas.microsoft.com/office/drawing/2014/main" id="{AD5B6F3D-74F9-4D00-95F2-F82C15AAC9E9}"/>
              </a:ext>
            </a:extLst>
          </p:cNvPr>
          <p:cNvCxnSpPr/>
          <p:nvPr/>
        </p:nvCxnSpPr>
        <p:spPr>
          <a:xfrm>
            <a:off x="882088" y="3690591"/>
            <a:ext cx="0" cy="158125"/>
          </a:xfrm>
          <a:prstGeom prst="line">
            <a:avLst/>
          </a:prstGeom>
          <a:noFill/>
          <a:ln w="28575" cap="flat" cmpd="sng" algn="ctr">
            <a:solidFill>
              <a:srgbClr val="6A737B">
                <a:shade val="95000"/>
                <a:satMod val="105000"/>
              </a:srgbClr>
            </a:solidFill>
            <a:prstDash val="solid"/>
          </a:ln>
          <a:effectLst/>
        </p:spPr>
      </p:cxnSp>
      <p:cxnSp>
        <p:nvCxnSpPr>
          <p:cNvPr id="37" name="Conector recto 36">
            <a:extLst>
              <a:ext uri="{FF2B5EF4-FFF2-40B4-BE49-F238E27FC236}">
                <a16:creationId xmlns:a16="http://schemas.microsoft.com/office/drawing/2014/main" id="{B45DB054-F5F2-4A12-B07B-58BBD2ACCA44}"/>
              </a:ext>
            </a:extLst>
          </p:cNvPr>
          <p:cNvCxnSpPr/>
          <p:nvPr/>
        </p:nvCxnSpPr>
        <p:spPr>
          <a:xfrm>
            <a:off x="1949940" y="3690591"/>
            <a:ext cx="0" cy="158125"/>
          </a:xfrm>
          <a:prstGeom prst="line">
            <a:avLst/>
          </a:prstGeom>
          <a:noFill/>
          <a:ln w="28575" cap="flat" cmpd="sng" algn="ctr">
            <a:solidFill>
              <a:srgbClr val="6A737B">
                <a:shade val="95000"/>
                <a:satMod val="105000"/>
              </a:srgbClr>
            </a:solidFill>
            <a:prstDash val="solid"/>
          </a:ln>
          <a:effectLst/>
        </p:spPr>
      </p:cxnSp>
      <p:cxnSp>
        <p:nvCxnSpPr>
          <p:cNvPr id="38" name="Conector recto 37">
            <a:extLst>
              <a:ext uri="{FF2B5EF4-FFF2-40B4-BE49-F238E27FC236}">
                <a16:creationId xmlns:a16="http://schemas.microsoft.com/office/drawing/2014/main" id="{D8B4BC26-1D4D-49F7-BE8F-8708694BCBA0}"/>
              </a:ext>
            </a:extLst>
          </p:cNvPr>
          <p:cNvCxnSpPr/>
          <p:nvPr/>
        </p:nvCxnSpPr>
        <p:spPr>
          <a:xfrm>
            <a:off x="4342614" y="3716212"/>
            <a:ext cx="0" cy="158125"/>
          </a:xfrm>
          <a:prstGeom prst="line">
            <a:avLst/>
          </a:prstGeom>
          <a:noFill/>
          <a:ln w="28575" cap="flat" cmpd="sng" algn="ctr">
            <a:solidFill>
              <a:srgbClr val="6A737B">
                <a:shade val="95000"/>
                <a:satMod val="105000"/>
              </a:srgbClr>
            </a:solidFill>
            <a:prstDash val="solid"/>
          </a:ln>
          <a:effectLst/>
        </p:spPr>
      </p:cxnSp>
      <p:cxnSp>
        <p:nvCxnSpPr>
          <p:cNvPr id="39" name="Conector recto 38">
            <a:extLst>
              <a:ext uri="{FF2B5EF4-FFF2-40B4-BE49-F238E27FC236}">
                <a16:creationId xmlns:a16="http://schemas.microsoft.com/office/drawing/2014/main" id="{D979478C-209D-4AF9-A123-A90778EEBD5D}"/>
              </a:ext>
            </a:extLst>
          </p:cNvPr>
          <p:cNvCxnSpPr/>
          <p:nvPr/>
        </p:nvCxnSpPr>
        <p:spPr>
          <a:xfrm>
            <a:off x="5597832" y="3700985"/>
            <a:ext cx="0" cy="158125"/>
          </a:xfrm>
          <a:prstGeom prst="line">
            <a:avLst/>
          </a:prstGeom>
          <a:noFill/>
          <a:ln w="28575" cap="flat" cmpd="sng" algn="ctr">
            <a:solidFill>
              <a:srgbClr val="6A737B">
                <a:shade val="95000"/>
                <a:satMod val="105000"/>
              </a:srgbClr>
            </a:solidFill>
            <a:prstDash val="solid"/>
          </a:ln>
          <a:effectLst/>
        </p:spPr>
      </p:cxnSp>
      <p:sp>
        <p:nvSpPr>
          <p:cNvPr id="47" name="57 Rectángulo">
            <a:extLst>
              <a:ext uri="{FF2B5EF4-FFF2-40B4-BE49-F238E27FC236}">
                <a16:creationId xmlns:a16="http://schemas.microsoft.com/office/drawing/2014/main" id="{DF1D200E-53B6-467C-9FBB-1108591BE9D2}"/>
              </a:ext>
            </a:extLst>
          </p:cNvPr>
          <p:cNvSpPr/>
          <p:nvPr/>
        </p:nvSpPr>
        <p:spPr>
          <a:xfrm>
            <a:off x="1504058" y="3857146"/>
            <a:ext cx="1068059"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Módulo Compras  Inventarios</a:t>
            </a:r>
          </a:p>
          <a:p>
            <a:pPr algn="ctr" defTabSz="685983">
              <a:defRPr/>
            </a:pPr>
            <a:r>
              <a:rPr lang="es-MX" sz="750" kern="0" dirty="0">
                <a:solidFill>
                  <a:srgbClr val="6A737B">
                    <a:lumMod val="50000"/>
                  </a:srgbClr>
                </a:solidFill>
                <a:latin typeface="Arial"/>
              </a:rPr>
              <a:t>James Hazelton</a:t>
            </a:r>
            <a:endParaRPr lang="es-CO" sz="750" kern="0" dirty="0">
              <a:solidFill>
                <a:srgbClr val="6A737B">
                  <a:lumMod val="50000"/>
                </a:srgbClr>
              </a:solidFill>
              <a:latin typeface="Arial"/>
            </a:endParaRPr>
          </a:p>
        </p:txBody>
      </p:sp>
      <p:sp>
        <p:nvSpPr>
          <p:cNvPr id="48" name="57 Rectángulo">
            <a:extLst>
              <a:ext uri="{FF2B5EF4-FFF2-40B4-BE49-F238E27FC236}">
                <a16:creationId xmlns:a16="http://schemas.microsoft.com/office/drawing/2014/main" id="{71706326-A6D7-4568-9EB5-1C917A82ECBA}"/>
              </a:ext>
            </a:extLst>
          </p:cNvPr>
          <p:cNvSpPr/>
          <p:nvPr/>
        </p:nvSpPr>
        <p:spPr>
          <a:xfrm>
            <a:off x="413109" y="3844781"/>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Módulo Financiero  </a:t>
            </a:r>
          </a:p>
          <a:p>
            <a:pPr algn="ctr" defTabSz="685983">
              <a:defRPr/>
            </a:pPr>
            <a:r>
              <a:rPr lang="es-MX" sz="750" kern="0" dirty="0">
                <a:solidFill>
                  <a:srgbClr val="6A737B">
                    <a:lumMod val="50000"/>
                  </a:srgbClr>
                </a:solidFill>
                <a:latin typeface="Arial"/>
              </a:rPr>
              <a:t>Amanda Durán</a:t>
            </a:r>
            <a:endParaRPr lang="es-CO" sz="750" kern="0" dirty="0">
              <a:solidFill>
                <a:srgbClr val="6A737B">
                  <a:lumMod val="50000"/>
                </a:srgbClr>
              </a:solidFill>
              <a:latin typeface="Arial"/>
            </a:endParaRPr>
          </a:p>
        </p:txBody>
      </p:sp>
      <p:sp>
        <p:nvSpPr>
          <p:cNvPr id="49" name="57 Rectángulo">
            <a:extLst>
              <a:ext uri="{FF2B5EF4-FFF2-40B4-BE49-F238E27FC236}">
                <a16:creationId xmlns:a16="http://schemas.microsoft.com/office/drawing/2014/main" id="{80D41661-CADC-4137-B60D-80AE6148AD4A}"/>
              </a:ext>
            </a:extLst>
          </p:cNvPr>
          <p:cNvSpPr/>
          <p:nvPr/>
        </p:nvSpPr>
        <p:spPr>
          <a:xfrm>
            <a:off x="3864922" y="3879116"/>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Módulo de Mantenimiento</a:t>
            </a:r>
          </a:p>
          <a:p>
            <a:pPr algn="ctr" defTabSz="685983">
              <a:defRPr/>
            </a:pPr>
            <a:r>
              <a:rPr lang="es-MX" sz="750" kern="0" dirty="0">
                <a:solidFill>
                  <a:srgbClr val="6A737B">
                    <a:lumMod val="50000"/>
                  </a:srgbClr>
                </a:solidFill>
                <a:latin typeface="Arial"/>
              </a:rPr>
              <a:t>Marco A. Huaranga</a:t>
            </a:r>
          </a:p>
        </p:txBody>
      </p:sp>
      <p:cxnSp>
        <p:nvCxnSpPr>
          <p:cNvPr id="52" name="50 Conector recto">
            <a:extLst>
              <a:ext uri="{FF2B5EF4-FFF2-40B4-BE49-F238E27FC236}">
                <a16:creationId xmlns:a16="http://schemas.microsoft.com/office/drawing/2014/main" id="{20261D5D-5DD1-4BE8-A77D-5BC5607195DF}"/>
              </a:ext>
            </a:extLst>
          </p:cNvPr>
          <p:cNvCxnSpPr/>
          <p:nvPr/>
        </p:nvCxnSpPr>
        <p:spPr>
          <a:xfrm>
            <a:off x="3136752" y="3050457"/>
            <a:ext cx="0" cy="253813"/>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sp>
        <p:nvSpPr>
          <p:cNvPr id="53" name="60 Rectángulo">
            <a:extLst>
              <a:ext uri="{FF2B5EF4-FFF2-40B4-BE49-F238E27FC236}">
                <a16:creationId xmlns:a16="http://schemas.microsoft.com/office/drawing/2014/main" id="{BE1BFA58-E584-45AA-9857-5EE3580F4500}"/>
              </a:ext>
            </a:extLst>
          </p:cNvPr>
          <p:cNvSpPr/>
          <p:nvPr/>
        </p:nvSpPr>
        <p:spPr>
          <a:xfrm>
            <a:off x="6179437" y="3294146"/>
            <a:ext cx="845118"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Nómina</a:t>
            </a:r>
            <a:endParaRPr lang="es-CO" sz="750" kern="0" dirty="0">
              <a:solidFill>
                <a:srgbClr val="3F3F3F"/>
              </a:solidFill>
              <a:latin typeface="Arial"/>
            </a:endParaRPr>
          </a:p>
        </p:txBody>
      </p:sp>
      <p:cxnSp>
        <p:nvCxnSpPr>
          <p:cNvPr id="54" name="Conector recto 53">
            <a:extLst>
              <a:ext uri="{FF2B5EF4-FFF2-40B4-BE49-F238E27FC236}">
                <a16:creationId xmlns:a16="http://schemas.microsoft.com/office/drawing/2014/main" id="{1FFB0C11-BAF8-43C6-9170-CA0E421D3B24}"/>
              </a:ext>
            </a:extLst>
          </p:cNvPr>
          <p:cNvCxnSpPr/>
          <p:nvPr/>
        </p:nvCxnSpPr>
        <p:spPr>
          <a:xfrm>
            <a:off x="6592394" y="3686656"/>
            <a:ext cx="0" cy="158125"/>
          </a:xfrm>
          <a:prstGeom prst="line">
            <a:avLst/>
          </a:prstGeom>
          <a:noFill/>
          <a:ln w="28575" cap="flat" cmpd="sng" algn="ctr">
            <a:solidFill>
              <a:srgbClr val="6A737B">
                <a:shade val="95000"/>
                <a:satMod val="105000"/>
              </a:srgbClr>
            </a:solidFill>
            <a:prstDash val="solid"/>
          </a:ln>
          <a:effectLst/>
        </p:spPr>
      </p:cxnSp>
      <p:sp>
        <p:nvSpPr>
          <p:cNvPr id="55" name="57 Rectángulo">
            <a:extLst>
              <a:ext uri="{FF2B5EF4-FFF2-40B4-BE49-F238E27FC236}">
                <a16:creationId xmlns:a16="http://schemas.microsoft.com/office/drawing/2014/main" id="{063E70AE-13FC-4E64-BB80-3B3966C15B2D}"/>
              </a:ext>
            </a:extLst>
          </p:cNvPr>
          <p:cNvSpPr/>
          <p:nvPr/>
        </p:nvSpPr>
        <p:spPr>
          <a:xfrm>
            <a:off x="6177958" y="4363817"/>
            <a:ext cx="836229" cy="421438"/>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Jefe Compensación</a:t>
            </a:r>
          </a:p>
          <a:p>
            <a:pPr algn="ctr" defTabSz="685983">
              <a:defRPr/>
            </a:pPr>
            <a:r>
              <a:rPr lang="es-MX" sz="750" kern="0" dirty="0">
                <a:solidFill>
                  <a:srgbClr val="6A737B">
                    <a:lumMod val="50000"/>
                  </a:srgbClr>
                </a:solidFill>
                <a:latin typeface="Arial"/>
              </a:rPr>
              <a:t>Ma. Eugenia Botero</a:t>
            </a:r>
            <a:endParaRPr lang="es-CO" sz="750" kern="0" dirty="0">
              <a:solidFill>
                <a:srgbClr val="6A737B">
                  <a:lumMod val="50000"/>
                </a:srgbClr>
              </a:solidFill>
              <a:latin typeface="Arial"/>
            </a:endParaRPr>
          </a:p>
        </p:txBody>
      </p:sp>
      <p:sp>
        <p:nvSpPr>
          <p:cNvPr id="57" name="57 Rectángulo">
            <a:extLst>
              <a:ext uri="{FF2B5EF4-FFF2-40B4-BE49-F238E27FC236}">
                <a16:creationId xmlns:a16="http://schemas.microsoft.com/office/drawing/2014/main" id="{D9DC517B-E0FB-4350-8125-3F519EDA176B}"/>
              </a:ext>
            </a:extLst>
          </p:cNvPr>
          <p:cNvSpPr/>
          <p:nvPr/>
        </p:nvSpPr>
        <p:spPr>
          <a:xfrm>
            <a:off x="6174779" y="4841024"/>
            <a:ext cx="839409" cy="405136"/>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Coordinador Compensación</a:t>
            </a:r>
          </a:p>
          <a:p>
            <a:pPr algn="ctr" defTabSz="685983">
              <a:defRPr/>
            </a:pPr>
            <a:r>
              <a:rPr lang="es-MX" sz="750" kern="0" dirty="0">
                <a:solidFill>
                  <a:srgbClr val="6A737B">
                    <a:lumMod val="50000"/>
                  </a:srgbClr>
                </a:solidFill>
                <a:latin typeface="Arial"/>
              </a:rPr>
              <a:t>Leady Pineda</a:t>
            </a:r>
            <a:endParaRPr lang="es-CO" sz="750" kern="0" dirty="0">
              <a:solidFill>
                <a:srgbClr val="6A737B">
                  <a:lumMod val="50000"/>
                </a:srgbClr>
              </a:solidFill>
              <a:latin typeface="Arial"/>
            </a:endParaRPr>
          </a:p>
        </p:txBody>
      </p:sp>
      <p:sp>
        <p:nvSpPr>
          <p:cNvPr id="59" name="56 Rectángulo">
            <a:extLst>
              <a:ext uri="{FF2B5EF4-FFF2-40B4-BE49-F238E27FC236}">
                <a16:creationId xmlns:a16="http://schemas.microsoft.com/office/drawing/2014/main" id="{C824242D-267A-4F46-AE56-AB4E79479360}"/>
              </a:ext>
            </a:extLst>
          </p:cNvPr>
          <p:cNvSpPr/>
          <p:nvPr/>
        </p:nvSpPr>
        <p:spPr>
          <a:xfrm>
            <a:off x="2501033" y="1506242"/>
            <a:ext cx="1757915" cy="594632"/>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900" b="1" kern="0" dirty="0">
                <a:solidFill>
                  <a:srgbClr val="6A737B">
                    <a:lumMod val="50000"/>
                  </a:srgbClr>
                </a:solidFill>
                <a:latin typeface="Arial"/>
              </a:rPr>
              <a:t>Sponsor </a:t>
            </a:r>
          </a:p>
          <a:p>
            <a:pPr algn="ctr" defTabSz="685983">
              <a:defRPr/>
            </a:pPr>
            <a:r>
              <a:rPr lang="es-MX" sz="900" kern="0" dirty="0">
                <a:solidFill>
                  <a:srgbClr val="6A737B">
                    <a:lumMod val="50000"/>
                  </a:srgbClr>
                </a:solidFill>
                <a:latin typeface="Arial"/>
              </a:rPr>
              <a:t>Vicepresidencia Financiera</a:t>
            </a:r>
          </a:p>
          <a:p>
            <a:pPr algn="ctr" defTabSz="685983">
              <a:defRPr/>
            </a:pPr>
            <a:r>
              <a:rPr lang="es-MX" sz="900" kern="0" dirty="0">
                <a:solidFill>
                  <a:srgbClr val="6A737B">
                    <a:lumMod val="50000"/>
                  </a:srgbClr>
                </a:solidFill>
                <a:latin typeface="Arial"/>
              </a:rPr>
              <a:t>(Amanda Durán)</a:t>
            </a:r>
            <a:endParaRPr lang="es-CO" sz="900" kern="0" dirty="0">
              <a:solidFill>
                <a:srgbClr val="6A737B">
                  <a:lumMod val="50000"/>
                </a:srgbClr>
              </a:solidFill>
              <a:latin typeface="Arial"/>
            </a:endParaRPr>
          </a:p>
        </p:txBody>
      </p:sp>
      <p:sp>
        <p:nvSpPr>
          <p:cNvPr id="109" name="57 Rectángulo">
            <a:extLst>
              <a:ext uri="{FF2B5EF4-FFF2-40B4-BE49-F238E27FC236}">
                <a16:creationId xmlns:a16="http://schemas.microsoft.com/office/drawing/2014/main" id="{D4729747-B01A-474D-A301-0659236524C7}"/>
              </a:ext>
            </a:extLst>
          </p:cNvPr>
          <p:cNvSpPr/>
          <p:nvPr/>
        </p:nvSpPr>
        <p:spPr>
          <a:xfrm>
            <a:off x="1512103" y="4316542"/>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Líder Compras  </a:t>
            </a:r>
          </a:p>
          <a:p>
            <a:pPr algn="ctr" defTabSz="685983">
              <a:defRPr/>
            </a:pPr>
            <a:r>
              <a:rPr lang="es-MX" sz="750" kern="0" dirty="0">
                <a:solidFill>
                  <a:srgbClr val="6A737B">
                    <a:lumMod val="50000"/>
                  </a:srgbClr>
                </a:solidFill>
                <a:latin typeface="Arial"/>
              </a:rPr>
              <a:t>Diego Marín</a:t>
            </a:r>
            <a:endParaRPr lang="es-CO" sz="750" kern="0" dirty="0">
              <a:solidFill>
                <a:srgbClr val="6A737B">
                  <a:lumMod val="50000"/>
                </a:srgbClr>
              </a:solidFill>
              <a:latin typeface="Arial"/>
            </a:endParaRPr>
          </a:p>
        </p:txBody>
      </p:sp>
      <p:sp>
        <p:nvSpPr>
          <p:cNvPr id="60" name="56 Rectángulo">
            <a:extLst>
              <a:ext uri="{FF2B5EF4-FFF2-40B4-BE49-F238E27FC236}">
                <a16:creationId xmlns:a16="http://schemas.microsoft.com/office/drawing/2014/main" id="{94A53C54-2BD8-4E8F-AC63-9BAD9FAA61AB}"/>
              </a:ext>
            </a:extLst>
          </p:cNvPr>
          <p:cNvSpPr/>
          <p:nvPr/>
        </p:nvSpPr>
        <p:spPr>
          <a:xfrm>
            <a:off x="6435900" y="1490503"/>
            <a:ext cx="1201359" cy="784898"/>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900" b="1" kern="0" dirty="0" err="1">
                <a:solidFill>
                  <a:srgbClr val="6A737B">
                    <a:lumMod val="50000"/>
                  </a:srgbClr>
                </a:solidFill>
                <a:latin typeface="Arial"/>
              </a:rPr>
              <a:t>Steering</a:t>
            </a:r>
            <a:r>
              <a:rPr lang="es-MX" sz="900" b="1" kern="0" dirty="0">
                <a:solidFill>
                  <a:srgbClr val="6A737B">
                    <a:lumMod val="50000"/>
                  </a:srgbClr>
                </a:solidFill>
                <a:latin typeface="Arial"/>
              </a:rPr>
              <a:t> </a:t>
            </a:r>
            <a:r>
              <a:rPr lang="es-MX" sz="900" b="1" kern="0" dirty="0" err="1">
                <a:solidFill>
                  <a:srgbClr val="6A737B">
                    <a:lumMod val="50000"/>
                  </a:srgbClr>
                </a:solidFill>
                <a:latin typeface="Arial"/>
              </a:rPr>
              <a:t>Committe</a:t>
            </a:r>
            <a:endParaRPr lang="es-MX" sz="900" b="1" kern="0" dirty="0">
              <a:solidFill>
                <a:srgbClr val="6A737B">
                  <a:lumMod val="50000"/>
                </a:srgbClr>
              </a:solidFill>
              <a:latin typeface="Arial"/>
            </a:endParaRPr>
          </a:p>
          <a:p>
            <a:pPr algn="ctr" defTabSz="685983">
              <a:defRPr/>
            </a:pPr>
            <a:r>
              <a:rPr lang="es-MX" sz="900" kern="0" dirty="0">
                <a:solidFill>
                  <a:srgbClr val="6A737B">
                    <a:lumMod val="50000"/>
                  </a:srgbClr>
                </a:solidFill>
                <a:latin typeface="Arial"/>
              </a:rPr>
              <a:t>Luis G. Meneses</a:t>
            </a:r>
          </a:p>
          <a:p>
            <a:pPr algn="ctr" defTabSz="685983">
              <a:defRPr/>
            </a:pPr>
            <a:r>
              <a:rPr lang="es-MX" sz="900" kern="0" dirty="0">
                <a:solidFill>
                  <a:srgbClr val="6A737B">
                    <a:lumMod val="50000"/>
                  </a:srgbClr>
                </a:solidFill>
                <a:latin typeface="Arial"/>
              </a:rPr>
              <a:t>Mateo Restrepo</a:t>
            </a:r>
          </a:p>
          <a:p>
            <a:pPr algn="ctr" defTabSz="685983">
              <a:defRPr/>
            </a:pPr>
            <a:r>
              <a:rPr lang="es-MX" sz="900" kern="0" dirty="0">
                <a:solidFill>
                  <a:srgbClr val="6A737B">
                    <a:lumMod val="50000"/>
                  </a:srgbClr>
                </a:solidFill>
                <a:latin typeface="Arial"/>
              </a:rPr>
              <a:t>Donald Gray</a:t>
            </a:r>
          </a:p>
          <a:p>
            <a:pPr algn="ctr" defTabSz="685983">
              <a:defRPr/>
            </a:pPr>
            <a:r>
              <a:rPr lang="es-MX" sz="900" kern="0" dirty="0">
                <a:solidFill>
                  <a:srgbClr val="6A737B">
                    <a:lumMod val="50000"/>
                  </a:srgbClr>
                </a:solidFill>
                <a:latin typeface="Arial"/>
              </a:rPr>
              <a:t>Paul B</a:t>
            </a:r>
            <a:r>
              <a:rPr lang="es-MX" sz="900" kern="0" dirty="0" err="1">
                <a:solidFill>
                  <a:srgbClr val="6A737B">
                    <a:lumMod val="50000"/>
                  </a:srgbClr>
                </a:solidFill>
                <a:latin typeface="Arial"/>
              </a:rPr>
              <a:t>egin</a:t>
            </a:r>
            <a:endParaRPr lang="es-MX" sz="900" kern="0" dirty="0">
              <a:solidFill>
                <a:srgbClr val="6A737B">
                  <a:lumMod val="50000"/>
                </a:srgbClr>
              </a:solidFill>
              <a:latin typeface="Arial"/>
            </a:endParaRPr>
          </a:p>
        </p:txBody>
      </p:sp>
      <p:cxnSp>
        <p:nvCxnSpPr>
          <p:cNvPr id="61" name="52 Conector recto">
            <a:extLst>
              <a:ext uri="{FF2B5EF4-FFF2-40B4-BE49-F238E27FC236}">
                <a16:creationId xmlns:a16="http://schemas.microsoft.com/office/drawing/2014/main" id="{7B3615ED-9CF6-492C-B56C-3CE39C600174}"/>
              </a:ext>
            </a:extLst>
          </p:cNvPr>
          <p:cNvCxnSpPr>
            <a:cxnSpLocks/>
          </p:cNvCxnSpPr>
          <p:nvPr/>
        </p:nvCxnSpPr>
        <p:spPr>
          <a:xfrm>
            <a:off x="3314221" y="2670449"/>
            <a:ext cx="0" cy="371121"/>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sp>
        <p:nvSpPr>
          <p:cNvPr id="62" name="60 Rectángulo">
            <a:extLst>
              <a:ext uri="{FF2B5EF4-FFF2-40B4-BE49-F238E27FC236}">
                <a16:creationId xmlns:a16="http://schemas.microsoft.com/office/drawing/2014/main" id="{891FB934-0D93-4BDE-9E07-69925FCA95C8}"/>
              </a:ext>
            </a:extLst>
          </p:cNvPr>
          <p:cNvSpPr/>
          <p:nvPr/>
        </p:nvSpPr>
        <p:spPr>
          <a:xfrm>
            <a:off x="7188555" y="3292964"/>
            <a:ext cx="845118"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Gestión del cambio y Procesos</a:t>
            </a:r>
            <a:endParaRPr lang="es-CO" sz="750" kern="0" dirty="0">
              <a:solidFill>
                <a:srgbClr val="3F3F3F"/>
              </a:solidFill>
              <a:latin typeface="Arial"/>
            </a:endParaRPr>
          </a:p>
        </p:txBody>
      </p:sp>
      <p:sp>
        <p:nvSpPr>
          <p:cNvPr id="64" name="57 Rectángulo">
            <a:extLst>
              <a:ext uri="{FF2B5EF4-FFF2-40B4-BE49-F238E27FC236}">
                <a16:creationId xmlns:a16="http://schemas.microsoft.com/office/drawing/2014/main" id="{D4ED6300-623F-4342-962E-FF43763ADB9A}"/>
              </a:ext>
            </a:extLst>
          </p:cNvPr>
          <p:cNvSpPr/>
          <p:nvPr/>
        </p:nvSpPr>
        <p:spPr>
          <a:xfrm>
            <a:off x="7205754" y="4357106"/>
            <a:ext cx="839409"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err="1">
                <a:solidFill>
                  <a:srgbClr val="6A737B">
                    <a:lumMod val="50000"/>
                  </a:srgbClr>
                </a:solidFill>
                <a:latin typeface="Arial"/>
              </a:rPr>
              <a:t>Esp</a:t>
            </a:r>
            <a:r>
              <a:rPr lang="es-MX" sz="750" kern="0" dirty="0">
                <a:solidFill>
                  <a:srgbClr val="6A737B">
                    <a:lumMod val="50000"/>
                  </a:srgbClr>
                </a:solidFill>
                <a:latin typeface="Arial"/>
              </a:rPr>
              <a:t> Riesgos</a:t>
            </a:r>
          </a:p>
          <a:p>
            <a:pPr algn="ctr" defTabSz="685983">
              <a:defRPr/>
            </a:pPr>
            <a:r>
              <a:rPr lang="es-MX" sz="750" kern="0" dirty="0">
                <a:solidFill>
                  <a:srgbClr val="6A737B">
                    <a:lumMod val="50000"/>
                  </a:srgbClr>
                </a:solidFill>
                <a:latin typeface="Arial"/>
              </a:rPr>
              <a:t>Paula Mosquera</a:t>
            </a:r>
            <a:endParaRPr lang="es-CO" sz="750" kern="0" dirty="0">
              <a:solidFill>
                <a:srgbClr val="6A737B">
                  <a:lumMod val="50000"/>
                </a:srgbClr>
              </a:solidFill>
              <a:latin typeface="Arial"/>
            </a:endParaRPr>
          </a:p>
        </p:txBody>
      </p:sp>
      <p:sp>
        <p:nvSpPr>
          <p:cNvPr id="65" name="57 Rectángulo">
            <a:extLst>
              <a:ext uri="{FF2B5EF4-FFF2-40B4-BE49-F238E27FC236}">
                <a16:creationId xmlns:a16="http://schemas.microsoft.com/office/drawing/2014/main" id="{B01A230B-6C5C-42B6-B898-799A6C0B67A0}"/>
              </a:ext>
            </a:extLst>
          </p:cNvPr>
          <p:cNvSpPr/>
          <p:nvPr/>
        </p:nvSpPr>
        <p:spPr>
          <a:xfrm>
            <a:off x="7190827" y="3838319"/>
            <a:ext cx="839409" cy="384247"/>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Gestión de cambio </a:t>
            </a:r>
          </a:p>
          <a:p>
            <a:pPr algn="ctr" defTabSz="685983">
              <a:defRPr/>
            </a:pPr>
            <a:r>
              <a:rPr lang="es-MX" sz="750" kern="0" dirty="0">
                <a:solidFill>
                  <a:srgbClr val="6A737B">
                    <a:lumMod val="50000"/>
                  </a:srgbClr>
                </a:solidFill>
                <a:latin typeface="Arial"/>
              </a:rPr>
              <a:t>Enrique Gil</a:t>
            </a:r>
            <a:endParaRPr lang="es-CO" sz="750" kern="0" dirty="0">
              <a:solidFill>
                <a:srgbClr val="6A737B">
                  <a:lumMod val="50000"/>
                </a:srgbClr>
              </a:solidFill>
              <a:latin typeface="Arial"/>
            </a:endParaRPr>
          </a:p>
        </p:txBody>
      </p:sp>
      <p:sp>
        <p:nvSpPr>
          <p:cNvPr id="66" name="57 Rectángulo">
            <a:extLst>
              <a:ext uri="{FF2B5EF4-FFF2-40B4-BE49-F238E27FC236}">
                <a16:creationId xmlns:a16="http://schemas.microsoft.com/office/drawing/2014/main" id="{ED70E825-DF4E-4990-ACA5-593F49A27B02}"/>
              </a:ext>
            </a:extLst>
          </p:cNvPr>
          <p:cNvSpPr/>
          <p:nvPr/>
        </p:nvSpPr>
        <p:spPr>
          <a:xfrm>
            <a:off x="7205754" y="4847054"/>
            <a:ext cx="839409"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err="1">
                <a:solidFill>
                  <a:srgbClr val="6A737B">
                    <a:lumMod val="50000"/>
                  </a:srgbClr>
                </a:solidFill>
                <a:latin typeface="Arial"/>
              </a:rPr>
              <a:t>Esp</a:t>
            </a:r>
            <a:r>
              <a:rPr lang="es-MX" sz="750" kern="0" dirty="0">
                <a:solidFill>
                  <a:srgbClr val="6A737B">
                    <a:lumMod val="50000"/>
                  </a:srgbClr>
                </a:solidFill>
                <a:latin typeface="Arial"/>
              </a:rPr>
              <a:t> Procesos</a:t>
            </a:r>
          </a:p>
          <a:p>
            <a:pPr algn="ctr" defTabSz="685983">
              <a:defRPr/>
            </a:pPr>
            <a:r>
              <a:rPr lang="es-MX" sz="750" kern="0" dirty="0">
                <a:solidFill>
                  <a:srgbClr val="6A737B">
                    <a:lumMod val="50000"/>
                  </a:srgbClr>
                </a:solidFill>
                <a:latin typeface="Arial"/>
              </a:rPr>
              <a:t>Alejandra Posada</a:t>
            </a:r>
            <a:endParaRPr lang="es-CO" sz="750" kern="0" dirty="0">
              <a:solidFill>
                <a:srgbClr val="6A737B">
                  <a:lumMod val="50000"/>
                </a:srgbClr>
              </a:solidFill>
              <a:latin typeface="Arial"/>
            </a:endParaRPr>
          </a:p>
        </p:txBody>
      </p:sp>
      <p:cxnSp>
        <p:nvCxnSpPr>
          <p:cNvPr id="67" name="Conector recto 66">
            <a:extLst>
              <a:ext uri="{FF2B5EF4-FFF2-40B4-BE49-F238E27FC236}">
                <a16:creationId xmlns:a16="http://schemas.microsoft.com/office/drawing/2014/main" id="{E548321D-71B7-4B6F-B7DF-71FC0045F6A8}"/>
              </a:ext>
            </a:extLst>
          </p:cNvPr>
          <p:cNvCxnSpPr/>
          <p:nvPr/>
        </p:nvCxnSpPr>
        <p:spPr>
          <a:xfrm>
            <a:off x="7605007" y="3678230"/>
            <a:ext cx="0" cy="158125"/>
          </a:xfrm>
          <a:prstGeom prst="line">
            <a:avLst/>
          </a:prstGeom>
          <a:noFill/>
          <a:ln w="28575" cap="flat" cmpd="sng" algn="ctr">
            <a:solidFill>
              <a:srgbClr val="6A737B">
                <a:shade val="95000"/>
                <a:satMod val="105000"/>
              </a:srgbClr>
            </a:solidFill>
            <a:prstDash val="solid"/>
          </a:ln>
          <a:effectLst/>
        </p:spPr>
      </p:cxnSp>
      <p:sp>
        <p:nvSpPr>
          <p:cNvPr id="56" name="57 Rectángulo">
            <a:extLst>
              <a:ext uri="{FF2B5EF4-FFF2-40B4-BE49-F238E27FC236}">
                <a16:creationId xmlns:a16="http://schemas.microsoft.com/office/drawing/2014/main" id="{62987D83-E0E9-463A-A286-54411CAB85E0}"/>
              </a:ext>
            </a:extLst>
          </p:cNvPr>
          <p:cNvSpPr/>
          <p:nvPr/>
        </p:nvSpPr>
        <p:spPr>
          <a:xfrm>
            <a:off x="416921" y="5266414"/>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r>
              <a:rPr lang="es-MX" sz="750" kern="0" dirty="0">
                <a:solidFill>
                  <a:srgbClr val="6A737B">
                    <a:lumMod val="50000"/>
                  </a:srgbClr>
                </a:solidFill>
                <a:latin typeface="Arial"/>
              </a:rPr>
              <a:t>Líder Funcional </a:t>
            </a:r>
          </a:p>
          <a:p>
            <a:pPr algn="ctr" defTabSz="685983"/>
            <a:r>
              <a:rPr lang="es-MX" sz="750" kern="0" dirty="0">
                <a:solidFill>
                  <a:srgbClr val="6A737B">
                    <a:lumMod val="50000"/>
                  </a:srgbClr>
                </a:solidFill>
                <a:latin typeface="Arial"/>
              </a:rPr>
              <a:t>Carlos Solarte</a:t>
            </a:r>
            <a:endParaRPr lang="es-CO" sz="750" kern="0" dirty="0">
              <a:solidFill>
                <a:srgbClr val="6A737B">
                  <a:lumMod val="50000"/>
                </a:srgbClr>
              </a:solidFill>
              <a:latin typeface="Arial"/>
            </a:endParaRPr>
          </a:p>
        </p:txBody>
      </p:sp>
      <p:sp>
        <p:nvSpPr>
          <p:cNvPr id="68" name="57 Rectángulo">
            <a:extLst>
              <a:ext uri="{FF2B5EF4-FFF2-40B4-BE49-F238E27FC236}">
                <a16:creationId xmlns:a16="http://schemas.microsoft.com/office/drawing/2014/main" id="{AA225B90-3B6F-46DC-AD51-28EB83136A31}"/>
              </a:ext>
            </a:extLst>
          </p:cNvPr>
          <p:cNvSpPr/>
          <p:nvPr/>
        </p:nvSpPr>
        <p:spPr>
          <a:xfrm>
            <a:off x="5086315" y="4778014"/>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Terceros e </a:t>
            </a:r>
            <a:r>
              <a:rPr lang="es-MX" sz="750" kern="0" dirty="0" err="1">
                <a:solidFill>
                  <a:srgbClr val="6A737B">
                    <a:lumMod val="50000"/>
                  </a:srgbClr>
                </a:solidFill>
                <a:latin typeface="Arial"/>
              </a:rPr>
              <a:t>Items</a:t>
            </a:r>
            <a:endParaRPr lang="es-MX" sz="750" kern="0" dirty="0">
              <a:solidFill>
                <a:srgbClr val="6A737B">
                  <a:lumMod val="50000"/>
                </a:srgbClr>
              </a:solidFill>
              <a:latin typeface="Arial"/>
            </a:endParaRPr>
          </a:p>
          <a:p>
            <a:pPr algn="ctr" defTabSz="685983">
              <a:defRPr/>
            </a:pPr>
            <a:r>
              <a:rPr lang="es-MX" sz="750" kern="0" dirty="0">
                <a:solidFill>
                  <a:srgbClr val="6A737B">
                    <a:lumMod val="50000"/>
                  </a:srgbClr>
                </a:solidFill>
                <a:latin typeface="Arial"/>
              </a:rPr>
              <a:t>Marly Galvis</a:t>
            </a:r>
          </a:p>
        </p:txBody>
      </p:sp>
      <p:sp>
        <p:nvSpPr>
          <p:cNvPr id="69" name="57 Rectángulo">
            <a:extLst>
              <a:ext uri="{FF2B5EF4-FFF2-40B4-BE49-F238E27FC236}">
                <a16:creationId xmlns:a16="http://schemas.microsoft.com/office/drawing/2014/main" id="{4BF2F7F5-9938-4263-9BD2-80BE528746EB}"/>
              </a:ext>
            </a:extLst>
          </p:cNvPr>
          <p:cNvSpPr/>
          <p:nvPr/>
        </p:nvSpPr>
        <p:spPr>
          <a:xfrm>
            <a:off x="1503048" y="5266414"/>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Soporte </a:t>
            </a:r>
          </a:p>
          <a:p>
            <a:pPr algn="ctr" defTabSz="685983">
              <a:defRPr/>
            </a:pPr>
            <a:r>
              <a:rPr lang="es-MX" sz="750" kern="0" dirty="0">
                <a:solidFill>
                  <a:srgbClr val="6A737B">
                    <a:lumMod val="50000"/>
                  </a:srgbClr>
                </a:solidFill>
                <a:latin typeface="Arial"/>
              </a:rPr>
              <a:t>Jhon F. Salazar</a:t>
            </a:r>
            <a:endParaRPr lang="es-CO" sz="750" kern="0" dirty="0">
              <a:solidFill>
                <a:srgbClr val="6A737B">
                  <a:lumMod val="50000"/>
                </a:srgbClr>
              </a:solidFill>
              <a:latin typeface="Arial"/>
            </a:endParaRPr>
          </a:p>
          <a:p>
            <a:pPr algn="ctr" defTabSz="685983">
              <a:defRPr/>
            </a:pPr>
            <a:endParaRPr lang="es-MX" sz="750" kern="0" dirty="0">
              <a:solidFill>
                <a:srgbClr val="6A737B">
                  <a:lumMod val="50000"/>
                </a:srgbClr>
              </a:solidFill>
              <a:latin typeface="Arial"/>
            </a:endParaRPr>
          </a:p>
        </p:txBody>
      </p:sp>
      <p:sp>
        <p:nvSpPr>
          <p:cNvPr id="71" name="60 Rectángulo">
            <a:extLst>
              <a:ext uri="{FF2B5EF4-FFF2-40B4-BE49-F238E27FC236}">
                <a16:creationId xmlns:a16="http://schemas.microsoft.com/office/drawing/2014/main" id="{ACC30DED-9BCF-4A6B-9948-157ED28E8E69}"/>
              </a:ext>
            </a:extLst>
          </p:cNvPr>
          <p:cNvSpPr/>
          <p:nvPr/>
        </p:nvSpPr>
        <p:spPr>
          <a:xfrm>
            <a:off x="2651034" y="3308511"/>
            <a:ext cx="985630"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Proyectos</a:t>
            </a:r>
            <a:endParaRPr lang="es-CO" sz="750" kern="0" dirty="0">
              <a:solidFill>
                <a:srgbClr val="3F3F3F"/>
              </a:solidFill>
              <a:latin typeface="Arial"/>
            </a:endParaRPr>
          </a:p>
        </p:txBody>
      </p:sp>
      <p:sp>
        <p:nvSpPr>
          <p:cNvPr id="72" name="57 Rectángulo">
            <a:extLst>
              <a:ext uri="{FF2B5EF4-FFF2-40B4-BE49-F238E27FC236}">
                <a16:creationId xmlns:a16="http://schemas.microsoft.com/office/drawing/2014/main" id="{D2C15FA6-E06F-40CC-9962-65016E4F1A13}"/>
              </a:ext>
            </a:extLst>
          </p:cNvPr>
          <p:cNvSpPr/>
          <p:nvPr/>
        </p:nvSpPr>
        <p:spPr>
          <a:xfrm>
            <a:off x="2661401" y="4355862"/>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Líder Proyectos  </a:t>
            </a:r>
          </a:p>
          <a:p>
            <a:pPr algn="ctr" defTabSz="685983">
              <a:defRPr/>
            </a:pPr>
            <a:r>
              <a:rPr lang="es-MX" sz="750" kern="0" dirty="0">
                <a:solidFill>
                  <a:srgbClr val="6A737B">
                    <a:lumMod val="50000"/>
                  </a:srgbClr>
                </a:solidFill>
                <a:latin typeface="Arial"/>
              </a:rPr>
              <a:t>Carlos Montalvo</a:t>
            </a:r>
            <a:endParaRPr lang="es-CO" sz="750" kern="0" dirty="0">
              <a:solidFill>
                <a:srgbClr val="6A737B">
                  <a:lumMod val="50000"/>
                </a:srgbClr>
              </a:solidFill>
              <a:latin typeface="Arial"/>
            </a:endParaRPr>
          </a:p>
        </p:txBody>
      </p:sp>
      <p:sp>
        <p:nvSpPr>
          <p:cNvPr id="73" name="57 Rectángulo">
            <a:extLst>
              <a:ext uri="{FF2B5EF4-FFF2-40B4-BE49-F238E27FC236}">
                <a16:creationId xmlns:a16="http://schemas.microsoft.com/office/drawing/2014/main" id="{F2602987-5D51-426C-AEB2-C4FE8A814C90}"/>
              </a:ext>
            </a:extLst>
          </p:cNvPr>
          <p:cNvSpPr/>
          <p:nvPr/>
        </p:nvSpPr>
        <p:spPr>
          <a:xfrm>
            <a:off x="2663264" y="3875238"/>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Proyectos</a:t>
            </a:r>
          </a:p>
          <a:p>
            <a:pPr algn="ctr" defTabSz="685983">
              <a:defRPr/>
            </a:pPr>
            <a:r>
              <a:rPr lang="es-MX" sz="750" kern="0" dirty="0">
                <a:solidFill>
                  <a:srgbClr val="6A737B">
                    <a:lumMod val="50000"/>
                  </a:srgbClr>
                </a:solidFill>
                <a:latin typeface="Arial"/>
              </a:rPr>
              <a:t>Luis Andres Zavaleta</a:t>
            </a:r>
          </a:p>
        </p:txBody>
      </p:sp>
      <p:cxnSp>
        <p:nvCxnSpPr>
          <p:cNvPr id="77" name="Conector recto 76">
            <a:extLst>
              <a:ext uri="{FF2B5EF4-FFF2-40B4-BE49-F238E27FC236}">
                <a16:creationId xmlns:a16="http://schemas.microsoft.com/office/drawing/2014/main" id="{E3238D5F-EF38-4FB8-98BF-89CB28AAE770}"/>
              </a:ext>
            </a:extLst>
          </p:cNvPr>
          <p:cNvCxnSpPr/>
          <p:nvPr/>
        </p:nvCxnSpPr>
        <p:spPr>
          <a:xfrm>
            <a:off x="3133686" y="3704820"/>
            <a:ext cx="0" cy="158125"/>
          </a:xfrm>
          <a:prstGeom prst="line">
            <a:avLst/>
          </a:prstGeom>
          <a:noFill/>
          <a:ln w="28575" cap="flat" cmpd="sng" algn="ctr">
            <a:solidFill>
              <a:srgbClr val="6A737B">
                <a:shade val="95000"/>
                <a:satMod val="105000"/>
              </a:srgbClr>
            </a:solidFill>
            <a:prstDash val="solid"/>
          </a:ln>
          <a:effectLst/>
        </p:spPr>
      </p:cxnSp>
      <p:cxnSp>
        <p:nvCxnSpPr>
          <p:cNvPr id="78" name="50 Conector recto">
            <a:extLst>
              <a:ext uri="{FF2B5EF4-FFF2-40B4-BE49-F238E27FC236}">
                <a16:creationId xmlns:a16="http://schemas.microsoft.com/office/drawing/2014/main" id="{6E3396A2-6CCD-471C-8E67-675446FA45FF}"/>
              </a:ext>
            </a:extLst>
          </p:cNvPr>
          <p:cNvCxnSpPr/>
          <p:nvPr/>
        </p:nvCxnSpPr>
        <p:spPr>
          <a:xfrm>
            <a:off x="5597402" y="3050457"/>
            <a:ext cx="0" cy="267663"/>
          </a:xfrm>
          <a:prstGeom prst="line">
            <a:avLst/>
          </a:prstGeom>
          <a:noFill/>
          <a:ln w="25400" cap="flat" cmpd="sng" algn="ctr">
            <a:solidFill>
              <a:srgbClr val="6A737B">
                <a:lumMod val="65000"/>
              </a:srgbClr>
            </a:solidFill>
            <a:prstDash val="solid"/>
          </a:ln>
          <a:effectLst>
            <a:outerShdw blurRad="40000" dist="20000" dir="5400000" rotWithShape="0">
              <a:srgbClr val="000000">
                <a:alpha val="38000"/>
              </a:srgbClr>
            </a:outerShdw>
          </a:effectLst>
        </p:spPr>
      </p:cxnSp>
      <p:sp>
        <p:nvSpPr>
          <p:cNvPr id="50" name="57 Rectángulo">
            <a:extLst>
              <a:ext uri="{FF2B5EF4-FFF2-40B4-BE49-F238E27FC236}">
                <a16:creationId xmlns:a16="http://schemas.microsoft.com/office/drawing/2014/main" id="{D90CA89C-FD47-4C52-BBEF-3775C69FE1F5}"/>
              </a:ext>
            </a:extLst>
          </p:cNvPr>
          <p:cNvSpPr/>
          <p:nvPr/>
        </p:nvSpPr>
        <p:spPr>
          <a:xfrm>
            <a:off x="5081942" y="3862945"/>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Datos</a:t>
            </a:r>
          </a:p>
          <a:p>
            <a:pPr algn="ctr" defTabSz="685983">
              <a:defRPr/>
            </a:pPr>
            <a:r>
              <a:rPr lang="es-MX" sz="750" kern="0" dirty="0">
                <a:solidFill>
                  <a:srgbClr val="6A737B">
                    <a:lumMod val="50000"/>
                  </a:srgbClr>
                </a:solidFill>
                <a:latin typeface="Arial"/>
              </a:rPr>
              <a:t>Luis Francisco Zorro</a:t>
            </a:r>
          </a:p>
        </p:txBody>
      </p:sp>
      <p:sp>
        <p:nvSpPr>
          <p:cNvPr id="51" name="57 Rectángulo">
            <a:extLst>
              <a:ext uri="{FF2B5EF4-FFF2-40B4-BE49-F238E27FC236}">
                <a16:creationId xmlns:a16="http://schemas.microsoft.com/office/drawing/2014/main" id="{89E9FD71-3704-4185-A0CB-B07EC1723928}"/>
              </a:ext>
            </a:extLst>
          </p:cNvPr>
          <p:cNvSpPr/>
          <p:nvPr/>
        </p:nvSpPr>
        <p:spPr>
          <a:xfrm>
            <a:off x="6126348" y="3857730"/>
            <a:ext cx="975263"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Nomina</a:t>
            </a:r>
          </a:p>
          <a:p>
            <a:pPr algn="ctr" defTabSz="685983">
              <a:defRPr/>
            </a:pPr>
            <a:r>
              <a:rPr lang="es-MX" sz="750" kern="0" dirty="0">
                <a:solidFill>
                  <a:srgbClr val="6A737B">
                    <a:lumMod val="50000"/>
                  </a:srgbClr>
                </a:solidFill>
                <a:latin typeface="Arial"/>
              </a:rPr>
              <a:t>Andres Bonilla</a:t>
            </a:r>
          </a:p>
        </p:txBody>
      </p:sp>
      <p:sp>
        <p:nvSpPr>
          <p:cNvPr id="58" name="60 Rectángulo">
            <a:extLst>
              <a:ext uri="{FF2B5EF4-FFF2-40B4-BE49-F238E27FC236}">
                <a16:creationId xmlns:a16="http://schemas.microsoft.com/office/drawing/2014/main" id="{47E65082-466E-46D6-9ACE-BB6B09EC45B7}"/>
              </a:ext>
            </a:extLst>
          </p:cNvPr>
          <p:cNvSpPr/>
          <p:nvPr/>
        </p:nvSpPr>
        <p:spPr>
          <a:xfrm>
            <a:off x="8103164" y="3292964"/>
            <a:ext cx="845118" cy="377785"/>
          </a:xfrm>
          <a:prstGeom prst="rect">
            <a:avLst/>
          </a:prstGeom>
          <a:solidFill>
            <a:srgbClr val="6A737B">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3F3F3F"/>
                </a:solidFill>
                <a:latin typeface="Arial"/>
              </a:rPr>
              <a:t>TIC</a:t>
            </a:r>
            <a:endParaRPr lang="es-CO" sz="750" kern="0" dirty="0">
              <a:solidFill>
                <a:srgbClr val="3F3F3F"/>
              </a:solidFill>
              <a:latin typeface="Arial"/>
            </a:endParaRPr>
          </a:p>
        </p:txBody>
      </p:sp>
      <p:cxnSp>
        <p:nvCxnSpPr>
          <p:cNvPr id="63" name="Conector recto 62">
            <a:extLst>
              <a:ext uri="{FF2B5EF4-FFF2-40B4-BE49-F238E27FC236}">
                <a16:creationId xmlns:a16="http://schemas.microsoft.com/office/drawing/2014/main" id="{C42DADA2-8DEF-4989-9A04-725C97D3CE41}"/>
              </a:ext>
            </a:extLst>
          </p:cNvPr>
          <p:cNvCxnSpPr/>
          <p:nvPr/>
        </p:nvCxnSpPr>
        <p:spPr>
          <a:xfrm>
            <a:off x="8516121" y="3685474"/>
            <a:ext cx="0" cy="158125"/>
          </a:xfrm>
          <a:prstGeom prst="line">
            <a:avLst/>
          </a:prstGeom>
          <a:noFill/>
          <a:ln w="28575" cap="flat" cmpd="sng" algn="ctr">
            <a:solidFill>
              <a:srgbClr val="6A737B">
                <a:shade val="95000"/>
                <a:satMod val="105000"/>
              </a:srgbClr>
            </a:solidFill>
            <a:prstDash val="solid"/>
          </a:ln>
          <a:effectLst/>
        </p:spPr>
      </p:cxnSp>
      <p:sp>
        <p:nvSpPr>
          <p:cNvPr id="70" name="57 Rectángulo">
            <a:extLst>
              <a:ext uri="{FF2B5EF4-FFF2-40B4-BE49-F238E27FC236}">
                <a16:creationId xmlns:a16="http://schemas.microsoft.com/office/drawing/2014/main" id="{5AFA673B-6455-4BAB-8152-E5C9F3232210}"/>
              </a:ext>
            </a:extLst>
          </p:cNvPr>
          <p:cNvSpPr/>
          <p:nvPr/>
        </p:nvSpPr>
        <p:spPr>
          <a:xfrm>
            <a:off x="8101686" y="3861764"/>
            <a:ext cx="836229" cy="421438"/>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Director Infraestructura</a:t>
            </a:r>
          </a:p>
          <a:p>
            <a:pPr algn="ctr" defTabSz="685983">
              <a:defRPr/>
            </a:pPr>
            <a:r>
              <a:rPr lang="es-MX" sz="750" kern="0" dirty="0">
                <a:solidFill>
                  <a:srgbClr val="6A737B">
                    <a:lumMod val="50000"/>
                  </a:srgbClr>
                </a:solidFill>
                <a:latin typeface="Arial"/>
              </a:rPr>
              <a:t>Isabel Martínez</a:t>
            </a:r>
          </a:p>
        </p:txBody>
      </p:sp>
      <p:sp>
        <p:nvSpPr>
          <p:cNvPr id="74" name="57 Rectángulo">
            <a:extLst>
              <a:ext uri="{FF2B5EF4-FFF2-40B4-BE49-F238E27FC236}">
                <a16:creationId xmlns:a16="http://schemas.microsoft.com/office/drawing/2014/main" id="{7B115A36-EAE7-4C8E-8D8D-107A38834AA3}"/>
              </a:ext>
            </a:extLst>
          </p:cNvPr>
          <p:cNvSpPr/>
          <p:nvPr/>
        </p:nvSpPr>
        <p:spPr>
          <a:xfrm>
            <a:off x="8103164" y="4338970"/>
            <a:ext cx="819962"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 Líder           J</a:t>
            </a:r>
            <a:r>
              <a:rPr lang="es-MX" sz="750" kern="0" dirty="0" err="1">
                <a:solidFill>
                  <a:srgbClr val="6A737B">
                    <a:lumMod val="50000"/>
                  </a:srgbClr>
                </a:solidFill>
                <a:latin typeface="Arial"/>
              </a:rPr>
              <a:t>ohn</a:t>
            </a:r>
            <a:r>
              <a:rPr lang="es-MX" sz="750" kern="0" dirty="0">
                <a:solidFill>
                  <a:srgbClr val="6A737B">
                    <a:lumMod val="50000"/>
                  </a:srgbClr>
                </a:solidFill>
                <a:latin typeface="Arial"/>
              </a:rPr>
              <a:t> F. Carmona</a:t>
            </a:r>
            <a:endParaRPr lang="es-CO" sz="750" kern="0" dirty="0">
              <a:solidFill>
                <a:srgbClr val="6A737B">
                  <a:lumMod val="50000"/>
                </a:srgbClr>
              </a:solidFill>
              <a:latin typeface="Arial"/>
            </a:endParaRPr>
          </a:p>
        </p:txBody>
      </p:sp>
      <p:sp>
        <p:nvSpPr>
          <p:cNvPr id="76" name="57 Rectángulo">
            <a:extLst>
              <a:ext uri="{FF2B5EF4-FFF2-40B4-BE49-F238E27FC236}">
                <a16:creationId xmlns:a16="http://schemas.microsoft.com/office/drawing/2014/main" id="{15CB6372-6AE1-4562-90FD-6A92FE4A1B87}"/>
              </a:ext>
            </a:extLst>
          </p:cNvPr>
          <p:cNvSpPr/>
          <p:nvPr/>
        </p:nvSpPr>
        <p:spPr>
          <a:xfrm>
            <a:off x="8134290" y="4785255"/>
            <a:ext cx="819962" cy="377785"/>
          </a:xfrm>
          <a:prstGeom prst="rect">
            <a:avLst/>
          </a:prstGeom>
          <a:solidFill>
            <a:srgbClr val="F78E1E">
              <a:lumMod val="40000"/>
              <a:lumOff val="6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MX" sz="750" kern="0" dirty="0">
                <a:solidFill>
                  <a:srgbClr val="6A737B">
                    <a:lumMod val="50000"/>
                  </a:srgbClr>
                </a:solidFill>
                <a:latin typeface="Arial"/>
              </a:rPr>
              <a:t>Esp. Seguridad </a:t>
            </a:r>
            <a:r>
              <a:rPr lang="es-MX" sz="750" kern="0" dirty="0" err="1">
                <a:solidFill>
                  <a:srgbClr val="6A737B">
                    <a:lumMod val="50000"/>
                  </a:srgbClr>
                </a:solidFill>
                <a:latin typeface="Arial"/>
              </a:rPr>
              <a:t>Inf</a:t>
            </a:r>
            <a:r>
              <a:rPr lang="es-MX" sz="750" kern="0" dirty="0">
                <a:solidFill>
                  <a:srgbClr val="6A737B">
                    <a:lumMod val="50000"/>
                  </a:srgbClr>
                </a:solidFill>
                <a:latin typeface="Arial"/>
              </a:rPr>
              <a:t>- Paula Maya</a:t>
            </a:r>
            <a:endParaRPr lang="es-CO" sz="750" kern="0" dirty="0">
              <a:solidFill>
                <a:srgbClr val="6A737B">
                  <a:lumMod val="50000"/>
                </a:srgbClr>
              </a:solidFill>
              <a:latin typeface="Arial"/>
            </a:endParaRPr>
          </a:p>
        </p:txBody>
      </p:sp>
      <p:sp>
        <p:nvSpPr>
          <p:cNvPr id="81" name="57 Rectángulo">
            <a:extLst>
              <a:ext uri="{FF2B5EF4-FFF2-40B4-BE49-F238E27FC236}">
                <a16:creationId xmlns:a16="http://schemas.microsoft.com/office/drawing/2014/main" id="{3735F5A6-986B-404B-96BF-22584162B54D}"/>
              </a:ext>
            </a:extLst>
          </p:cNvPr>
          <p:cNvSpPr/>
          <p:nvPr/>
        </p:nvSpPr>
        <p:spPr>
          <a:xfrm>
            <a:off x="5082549" y="5635436"/>
            <a:ext cx="1002223" cy="377785"/>
          </a:xfrm>
          <a:prstGeom prst="rect">
            <a:avLst/>
          </a:prstGeom>
          <a:solidFill>
            <a:srgbClr val="FD9D49"/>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983">
              <a:defRPr/>
            </a:pPr>
            <a:r>
              <a:rPr lang="es-CO" sz="750" kern="0" dirty="0">
                <a:solidFill>
                  <a:srgbClr val="3F3F3F"/>
                </a:solidFill>
                <a:latin typeface="Arial"/>
              </a:rPr>
              <a:t>CNC y DBA</a:t>
            </a:r>
          </a:p>
          <a:p>
            <a:pPr algn="ctr" defTabSz="685983">
              <a:defRPr/>
            </a:pPr>
            <a:r>
              <a:rPr lang="es-CO" sz="750" kern="0" dirty="0">
                <a:solidFill>
                  <a:srgbClr val="3F3F3F"/>
                </a:solidFill>
                <a:latin typeface="Arial"/>
              </a:rPr>
              <a:t>Juan David Botero</a:t>
            </a:r>
          </a:p>
        </p:txBody>
      </p:sp>
    </p:spTree>
    <p:extLst>
      <p:ext uri="{BB962C8B-B14F-4D97-AF65-F5344CB8AC3E}">
        <p14:creationId xmlns:p14="http://schemas.microsoft.com/office/powerpoint/2010/main" val="4092381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79876"/>
            <a:ext cx="9144000" cy="432048"/>
          </a:xfrm>
          <a:prstGeom prst="rect">
            <a:avLst/>
          </a:prstGeom>
          <a:solidFill>
            <a:srgbClr val="ED6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2"/>
                </a:solidFill>
              </a:rPr>
              <a:t>¿Por qué es importante su apoyo en el proyecto</a:t>
            </a:r>
            <a:endParaRPr lang="es-CO" sz="4000" b="1" dirty="0">
              <a:solidFill>
                <a:schemeClr val="tx2"/>
              </a:solidFill>
            </a:endParaRPr>
          </a:p>
        </p:txBody>
      </p:sp>
      <p:sp>
        <p:nvSpPr>
          <p:cNvPr id="20" name="TextBox 33"/>
          <p:cNvSpPr txBox="1"/>
          <p:nvPr/>
        </p:nvSpPr>
        <p:spPr>
          <a:xfrm>
            <a:off x="683568" y="2169735"/>
            <a:ext cx="6929326" cy="720000"/>
          </a:xfrm>
          <a:prstGeom prst="foldedCorner">
            <a:avLst/>
          </a:prstGeom>
          <a:solidFill>
            <a:schemeClr val="tx2">
              <a:lumMod val="95000"/>
            </a:schemeClr>
          </a:solidFill>
        </p:spPr>
        <p:txBody>
          <a:bodyPr wrap="square" lIns="72000" tIns="36576" rIns="0" bIns="0" rtlCol="0" anchor="ctr">
            <a:noAutofit/>
          </a:bodyPr>
          <a:lstStyle>
            <a:defPPr>
              <a:defRPr lang="en-US"/>
            </a:defPPr>
            <a:lvl1pPr indent="0">
              <a:lnSpc>
                <a:spcPct val="100000"/>
              </a:lnSpc>
              <a:spcAft>
                <a:spcPts val="600"/>
              </a:spcAft>
              <a:buClr>
                <a:schemeClr val="accent2"/>
              </a:buClr>
              <a:buSzPct val="70000"/>
              <a:buFont typeface="Arial" pitchFamily="34" charset="0"/>
              <a:buNone/>
              <a:defRPr sz="1400" b="1">
                <a:solidFill>
                  <a:schemeClr val="bg1">
                    <a:lumMod val="75000"/>
                  </a:schemeClr>
                </a:solidFill>
                <a:latin typeface="+mj-lt"/>
              </a:defRPr>
            </a:lvl1pPr>
          </a:lstStyle>
          <a:p>
            <a:r>
              <a:rPr lang="es-CO" dirty="0"/>
              <a:t>Involucrar activamente a todos los trabajadores para el éxito de la salida en vivo del sistema de información JDE el próximo 3 de Julio… Por eso es necesario que participen activamente en las capacitaciones a los que sean invitados.</a:t>
            </a:r>
          </a:p>
        </p:txBody>
      </p:sp>
      <p:sp>
        <p:nvSpPr>
          <p:cNvPr id="21" name="TextBox 34"/>
          <p:cNvSpPr txBox="1"/>
          <p:nvPr/>
        </p:nvSpPr>
        <p:spPr>
          <a:xfrm>
            <a:off x="691466" y="5281260"/>
            <a:ext cx="6945121" cy="720000"/>
          </a:xfrm>
          <a:prstGeom prst="foldedCorner">
            <a:avLst/>
          </a:prstGeom>
          <a:solidFill>
            <a:schemeClr val="tx2">
              <a:lumMod val="95000"/>
            </a:schemeClr>
          </a:solidFill>
        </p:spPr>
        <p:txBody>
          <a:bodyPr wrap="square" lIns="72000" tIns="36576" rIns="0" bIns="0" rtlCol="0" anchor="ctr">
            <a:noAutofit/>
          </a:bodyPr>
          <a:lstStyle>
            <a:defPPr>
              <a:defRPr lang="en-US"/>
            </a:defPPr>
            <a:lvl1pPr indent="0">
              <a:lnSpc>
                <a:spcPct val="100000"/>
              </a:lnSpc>
              <a:spcAft>
                <a:spcPts val="600"/>
              </a:spcAft>
              <a:buClr>
                <a:schemeClr val="accent2"/>
              </a:buClr>
              <a:buSzPct val="70000"/>
              <a:buFont typeface="Arial" pitchFamily="34" charset="0"/>
              <a:buNone/>
              <a:defRPr sz="1400" b="1">
                <a:solidFill>
                  <a:schemeClr val="bg1">
                    <a:lumMod val="75000"/>
                  </a:schemeClr>
                </a:solidFill>
                <a:latin typeface="+mj-lt"/>
              </a:defRPr>
            </a:lvl1pPr>
          </a:lstStyle>
          <a:p>
            <a:r>
              <a:rPr lang="es-CO" dirty="0"/>
              <a:t>Compromiso y participación activa del equipo directivo para incentivar la participación y el involucramiento.</a:t>
            </a:r>
          </a:p>
        </p:txBody>
      </p:sp>
      <p:sp>
        <p:nvSpPr>
          <p:cNvPr id="22" name="TextBox 36"/>
          <p:cNvSpPr txBox="1"/>
          <p:nvPr/>
        </p:nvSpPr>
        <p:spPr>
          <a:xfrm>
            <a:off x="691466" y="3077070"/>
            <a:ext cx="6929326" cy="871200"/>
          </a:xfrm>
          <a:prstGeom prst="foldedCorner">
            <a:avLst/>
          </a:prstGeom>
          <a:solidFill>
            <a:schemeClr val="tx2">
              <a:lumMod val="95000"/>
            </a:schemeClr>
          </a:solidFill>
        </p:spPr>
        <p:txBody>
          <a:bodyPr wrap="square" lIns="72000" tIns="36576" rIns="0" bIns="0" rtlCol="0" anchor="ctr">
            <a:noAutofit/>
          </a:bodyPr>
          <a:lstStyle>
            <a:defPPr>
              <a:defRPr lang="en-US"/>
            </a:defPPr>
            <a:lvl1pPr indent="0" algn="ctr">
              <a:lnSpc>
                <a:spcPct val="100000"/>
              </a:lnSpc>
              <a:spcAft>
                <a:spcPts val="600"/>
              </a:spcAft>
              <a:buClr>
                <a:schemeClr val="accent2"/>
              </a:buClr>
              <a:buSzPct val="70000"/>
              <a:buFont typeface="Arial" pitchFamily="34" charset="0"/>
              <a:buNone/>
              <a:defRPr sz="1200" b="1">
                <a:solidFill>
                  <a:schemeClr val="tx1">
                    <a:lumMod val="65000"/>
                    <a:lumOff val="35000"/>
                  </a:schemeClr>
                </a:solidFill>
                <a:latin typeface="EYInterstate Light" panose="02000506000000020004" pitchFamily="2" charset="0"/>
              </a:defRPr>
            </a:lvl1pPr>
          </a:lstStyle>
          <a:p>
            <a:pPr algn="l"/>
            <a:r>
              <a:rPr lang="es-CO" sz="1400" dirty="0">
                <a:solidFill>
                  <a:schemeClr val="bg1">
                    <a:lumMod val="75000"/>
                  </a:schemeClr>
                </a:solidFill>
                <a:latin typeface="+mj-lt"/>
              </a:rPr>
              <a:t>El trabajo en equipo de todas las áreas funcionales de Continental es fundamental para el éxito de la operación futura - rompamos silos…</a:t>
            </a:r>
          </a:p>
        </p:txBody>
      </p:sp>
      <p:sp>
        <p:nvSpPr>
          <p:cNvPr id="23" name="TextBox 41"/>
          <p:cNvSpPr txBox="1"/>
          <p:nvPr/>
        </p:nvSpPr>
        <p:spPr>
          <a:xfrm>
            <a:off x="683568" y="4135605"/>
            <a:ext cx="6945121" cy="958320"/>
          </a:xfrm>
          <a:prstGeom prst="foldedCorner">
            <a:avLst/>
          </a:prstGeom>
          <a:solidFill>
            <a:schemeClr val="tx2">
              <a:lumMod val="95000"/>
            </a:schemeClr>
          </a:solidFill>
        </p:spPr>
        <p:txBody>
          <a:bodyPr wrap="square" lIns="72000" tIns="36576" rIns="0" bIns="0" rtlCol="0" anchor="ctr">
            <a:noAutofit/>
          </a:bodyPr>
          <a:lstStyle>
            <a:defPPr>
              <a:defRPr lang="en-US"/>
            </a:defPPr>
            <a:lvl1pPr indent="0">
              <a:lnSpc>
                <a:spcPct val="100000"/>
              </a:lnSpc>
              <a:spcAft>
                <a:spcPts val="600"/>
              </a:spcAft>
              <a:buClr>
                <a:schemeClr val="accent2"/>
              </a:buClr>
              <a:buSzPct val="70000"/>
              <a:buFont typeface="Arial" pitchFamily="34" charset="0"/>
              <a:buNone/>
              <a:defRPr sz="1400" b="1">
                <a:solidFill>
                  <a:schemeClr val="bg1">
                    <a:lumMod val="75000"/>
                  </a:schemeClr>
                </a:solidFill>
                <a:latin typeface="+mj-lt"/>
              </a:defRPr>
            </a:lvl1pPr>
          </a:lstStyle>
          <a:p>
            <a:r>
              <a:rPr lang="es-CO" dirty="0"/>
              <a:t>Promover la participación en el ambiente de práctica y los entrenamiento que serán dictados a usuarios líderes e impactados por el proyecto… El compromiso de los líderes para la asistencia de las capacitaciones de su equipo de trabajo.</a:t>
            </a:r>
          </a:p>
        </p:txBody>
      </p:sp>
      <p:sp>
        <p:nvSpPr>
          <p:cNvPr id="24" name="CuadroTexto 43"/>
          <p:cNvSpPr txBox="1"/>
          <p:nvPr/>
        </p:nvSpPr>
        <p:spPr>
          <a:xfrm>
            <a:off x="269245" y="2234859"/>
            <a:ext cx="384721" cy="743280"/>
          </a:xfrm>
          <a:prstGeom prst="rect">
            <a:avLst/>
          </a:prstGeom>
          <a:noFill/>
        </p:spPr>
        <p:txBody>
          <a:bodyPr wrap="none" lIns="0" tIns="36576" rIns="0" bIns="0" rtlCol="0" anchor="ctr">
            <a:spAutoFit/>
          </a:bodyPr>
          <a:lstStyle/>
          <a:p>
            <a:pPr algn="ctr">
              <a:lnSpc>
                <a:spcPct val="85000"/>
              </a:lnSpc>
              <a:spcAft>
                <a:spcPts val="600"/>
              </a:spcAft>
              <a:buClr>
                <a:schemeClr val="accent2"/>
              </a:buClr>
              <a:buSzPct val="70000"/>
            </a:pPr>
            <a:r>
              <a:rPr lang="es-CO" sz="5400" dirty="0">
                <a:solidFill>
                  <a:schemeClr val="accent2"/>
                </a:solidFill>
                <a:latin typeface="+mj-lt"/>
              </a:rPr>
              <a:t>1</a:t>
            </a:r>
            <a:endParaRPr lang="en-US" sz="5400" dirty="0">
              <a:solidFill>
                <a:schemeClr val="accent2"/>
              </a:solidFill>
              <a:latin typeface="+mj-lt"/>
            </a:endParaRPr>
          </a:p>
        </p:txBody>
      </p:sp>
      <p:sp>
        <p:nvSpPr>
          <p:cNvPr id="25" name="CuadroTexto 44"/>
          <p:cNvSpPr txBox="1"/>
          <p:nvPr/>
        </p:nvSpPr>
        <p:spPr>
          <a:xfrm>
            <a:off x="269245" y="3220098"/>
            <a:ext cx="384721" cy="743280"/>
          </a:xfrm>
          <a:prstGeom prst="rect">
            <a:avLst/>
          </a:prstGeom>
          <a:noFill/>
        </p:spPr>
        <p:txBody>
          <a:bodyPr wrap="none" lIns="0" tIns="36576" rIns="0" bIns="0" rtlCol="0" anchor="ctr">
            <a:spAutoFit/>
          </a:bodyPr>
          <a:lstStyle/>
          <a:p>
            <a:pPr algn="ctr">
              <a:lnSpc>
                <a:spcPct val="85000"/>
              </a:lnSpc>
              <a:spcAft>
                <a:spcPts val="600"/>
              </a:spcAft>
              <a:buClr>
                <a:schemeClr val="accent2"/>
              </a:buClr>
              <a:buSzPct val="70000"/>
            </a:pPr>
            <a:r>
              <a:rPr lang="es-CO" sz="5400" dirty="0">
                <a:solidFill>
                  <a:schemeClr val="accent2"/>
                </a:solidFill>
                <a:latin typeface="+mj-lt"/>
              </a:rPr>
              <a:t>2</a:t>
            </a:r>
            <a:endParaRPr lang="en-US" sz="5400" dirty="0">
              <a:solidFill>
                <a:schemeClr val="accent2"/>
              </a:solidFill>
              <a:latin typeface="+mj-lt"/>
            </a:endParaRPr>
          </a:p>
        </p:txBody>
      </p:sp>
      <p:sp>
        <p:nvSpPr>
          <p:cNvPr id="26" name="CuadroTexto 45"/>
          <p:cNvSpPr txBox="1"/>
          <p:nvPr/>
        </p:nvSpPr>
        <p:spPr>
          <a:xfrm>
            <a:off x="269245" y="4205337"/>
            <a:ext cx="384721" cy="743280"/>
          </a:xfrm>
          <a:prstGeom prst="rect">
            <a:avLst/>
          </a:prstGeom>
          <a:noFill/>
        </p:spPr>
        <p:txBody>
          <a:bodyPr wrap="none" lIns="0" tIns="36576" rIns="0" bIns="0" rtlCol="0" anchor="ctr">
            <a:spAutoFit/>
          </a:bodyPr>
          <a:lstStyle/>
          <a:p>
            <a:pPr algn="ctr">
              <a:lnSpc>
                <a:spcPct val="85000"/>
              </a:lnSpc>
              <a:spcAft>
                <a:spcPts val="600"/>
              </a:spcAft>
              <a:buClr>
                <a:schemeClr val="accent2"/>
              </a:buClr>
              <a:buSzPct val="70000"/>
            </a:pPr>
            <a:r>
              <a:rPr lang="es-CO" sz="5400" dirty="0">
                <a:solidFill>
                  <a:schemeClr val="accent2"/>
                </a:solidFill>
                <a:latin typeface="+mj-lt"/>
              </a:rPr>
              <a:t>3</a:t>
            </a:r>
            <a:endParaRPr lang="en-US" sz="5400" dirty="0">
              <a:solidFill>
                <a:schemeClr val="accent2"/>
              </a:solidFill>
              <a:latin typeface="+mj-lt"/>
            </a:endParaRPr>
          </a:p>
        </p:txBody>
      </p:sp>
      <p:sp>
        <p:nvSpPr>
          <p:cNvPr id="27" name="CuadroTexto 46"/>
          <p:cNvSpPr txBox="1"/>
          <p:nvPr/>
        </p:nvSpPr>
        <p:spPr>
          <a:xfrm>
            <a:off x="269245" y="5190576"/>
            <a:ext cx="384721" cy="743280"/>
          </a:xfrm>
          <a:prstGeom prst="rect">
            <a:avLst/>
          </a:prstGeom>
          <a:noFill/>
        </p:spPr>
        <p:txBody>
          <a:bodyPr wrap="none" lIns="0" tIns="36576" rIns="0" bIns="0" rtlCol="0" anchor="ctr">
            <a:spAutoFit/>
          </a:bodyPr>
          <a:lstStyle/>
          <a:p>
            <a:pPr algn="ctr">
              <a:lnSpc>
                <a:spcPct val="85000"/>
              </a:lnSpc>
              <a:spcAft>
                <a:spcPts val="600"/>
              </a:spcAft>
              <a:buClr>
                <a:schemeClr val="accent2"/>
              </a:buClr>
              <a:buSzPct val="70000"/>
            </a:pPr>
            <a:r>
              <a:rPr lang="es-CO" sz="5400" dirty="0">
                <a:solidFill>
                  <a:schemeClr val="accent2"/>
                </a:solidFill>
                <a:latin typeface="+mj-lt"/>
              </a:rPr>
              <a:t>4</a:t>
            </a:r>
            <a:endParaRPr lang="en-US" sz="5400" dirty="0">
              <a:solidFill>
                <a:schemeClr val="accent2"/>
              </a:solidFill>
              <a:latin typeface="+mj-lt"/>
            </a:endParaRPr>
          </a:p>
        </p:txBody>
      </p:sp>
      <p:pic>
        <p:nvPicPr>
          <p:cNvPr id="29" name="Picture 5"/>
          <p:cNvPicPr>
            <a:picLocks noChangeAspect="1" noChangeArrowheads="1"/>
          </p:cNvPicPr>
          <p:nvPr/>
        </p:nvPicPr>
        <p:blipFill>
          <a:blip r:embed="rId2" cstate="print">
            <a:duotone>
              <a:schemeClr val="accent3">
                <a:shade val="45000"/>
                <a:satMod val="135000"/>
              </a:schemeClr>
              <a:prstClr val="white"/>
            </a:duotone>
          </a:blip>
          <a:srcRect/>
          <a:stretch>
            <a:fillRect/>
          </a:stretch>
        </p:blipFill>
        <p:spPr bwMode="auto">
          <a:xfrm>
            <a:off x="7847654" y="3268206"/>
            <a:ext cx="1099195" cy="511694"/>
          </a:xfrm>
          <a:prstGeom prst="rect">
            <a:avLst/>
          </a:prstGeom>
          <a:noFill/>
          <a:ln w="9525">
            <a:noFill/>
            <a:miter lim="800000"/>
            <a:headEnd/>
            <a:tailEnd/>
          </a:ln>
          <a:effectLst/>
        </p:spPr>
      </p:pic>
      <p:pic>
        <p:nvPicPr>
          <p:cNvPr id="31" name="Picture 30"/>
          <p:cNvPicPr>
            <a:picLocks noChangeAspect="1"/>
          </p:cNvPicPr>
          <p:nvPr/>
        </p:nvPicPr>
        <p:blipFill rotWithShape="1">
          <a:blip r:embed="rId3">
            <a:duotone>
              <a:prstClr val="black"/>
              <a:schemeClr val="tx2">
                <a:tint val="45000"/>
                <a:satMod val="400000"/>
              </a:schemeClr>
            </a:duotone>
          </a:blip>
          <a:srcRect r="42077" b="34754"/>
          <a:stretch/>
        </p:blipFill>
        <p:spPr>
          <a:xfrm>
            <a:off x="7918677" y="5180838"/>
            <a:ext cx="957148" cy="840450"/>
          </a:xfrm>
          <a:prstGeom prst="rect">
            <a:avLst/>
          </a:prstGeom>
        </p:spPr>
      </p:pic>
      <p:pic>
        <p:nvPicPr>
          <p:cNvPr id="32" name="Picture 31"/>
          <p:cNvPicPr>
            <a:picLocks noChangeAspect="1"/>
          </p:cNvPicPr>
          <p:nvPr/>
        </p:nvPicPr>
        <p:blipFill>
          <a:blip r:embed="rId4"/>
          <a:stretch>
            <a:fillRect/>
          </a:stretch>
        </p:blipFill>
        <p:spPr>
          <a:xfrm>
            <a:off x="7739167" y="2036835"/>
            <a:ext cx="1316168" cy="985799"/>
          </a:xfrm>
          <a:prstGeom prst="rect">
            <a:avLst/>
          </a:prstGeom>
        </p:spPr>
      </p:pic>
      <p:pic>
        <p:nvPicPr>
          <p:cNvPr id="33" name="Picture 32"/>
          <p:cNvPicPr>
            <a:picLocks noChangeAspect="1"/>
          </p:cNvPicPr>
          <p:nvPr/>
        </p:nvPicPr>
        <p:blipFill>
          <a:blip r:embed="rId5"/>
          <a:stretch>
            <a:fillRect/>
          </a:stretch>
        </p:blipFill>
        <p:spPr>
          <a:xfrm>
            <a:off x="7858170" y="4108199"/>
            <a:ext cx="1078163" cy="858394"/>
          </a:xfrm>
          <a:prstGeom prst="rect">
            <a:avLst/>
          </a:prstGeom>
        </p:spPr>
      </p:pic>
    </p:spTree>
    <p:extLst>
      <p:ext uri="{BB962C8B-B14F-4D97-AF65-F5344CB8AC3E}">
        <p14:creationId xmlns:p14="http://schemas.microsoft.com/office/powerpoint/2010/main" val="3119618412"/>
      </p:ext>
    </p:extLst>
  </p:cSld>
  <p:clrMapOvr>
    <a:masterClrMapping/>
  </p:clrMapOvr>
</p:sld>
</file>

<file path=ppt/theme/theme1.xml><?xml version="1.0" encoding="utf-8"?>
<a:theme xmlns:a="http://schemas.openxmlformats.org/drawingml/2006/main" name="Continental Gold- Presentation">
  <a:themeElements>
    <a:clrScheme name="Continental Gold">
      <a:dk1>
        <a:srgbClr val="6A737B"/>
      </a:dk1>
      <a:lt1>
        <a:srgbClr val="F78E1E"/>
      </a:lt1>
      <a:dk2>
        <a:srgbClr val="6A737B"/>
      </a:dk2>
      <a:lt2>
        <a:srgbClr val="FFFFFF"/>
      </a:lt2>
      <a:accent1>
        <a:srgbClr val="6A737B"/>
      </a:accent1>
      <a:accent2>
        <a:srgbClr val="F78E1E"/>
      </a:accent2>
      <a:accent3>
        <a:srgbClr val="FFFFFF"/>
      </a:accent3>
      <a:accent4>
        <a:srgbClr val="C3D69B"/>
      </a:accent4>
      <a:accent5>
        <a:srgbClr val="8DB3E2"/>
      </a:accent5>
      <a:accent6>
        <a:srgbClr val="B7DDE8"/>
      </a:accent6>
      <a:hlink>
        <a:srgbClr val="95B3D7"/>
      </a:hlink>
      <a:folHlink>
        <a:srgbClr val="FAC08F"/>
      </a:folHlink>
    </a:clrScheme>
    <a:fontScheme name="Clásico de Offic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 Plantilla Presentación -  Continental Gold Limited - PP [solo lectura]" id="{A6F647DB-126A-42E3-A962-1E7A898D98A6}" vid="{CAFAEA0A-7432-4AF4-B7A1-4AC3B15652FB}"/>
    </a:ext>
  </a:extLst>
</a:theme>
</file>

<file path=ppt/theme/theme2.xml><?xml version="1.0" encoding="utf-8"?>
<a:theme xmlns:a="http://schemas.openxmlformats.org/drawingml/2006/main" name="1_CNL Master">
  <a:themeElements>
    <a:clrScheme name="Custom 3">
      <a:dk1>
        <a:sysClr val="windowText" lastClr="000000"/>
      </a:dk1>
      <a:lt1>
        <a:sysClr val="window" lastClr="FFFFFF"/>
      </a:lt1>
      <a:dk2>
        <a:srgbClr val="E46C0A"/>
      </a:dk2>
      <a:lt2>
        <a:srgbClr val="EEECE1"/>
      </a:lt2>
      <a:accent1>
        <a:srgbClr val="000000"/>
      </a:accent1>
      <a:accent2>
        <a:srgbClr val="F47920"/>
      </a:accent2>
      <a:accent3>
        <a:srgbClr val="5F6369"/>
      </a:accent3>
      <a:accent4>
        <a:srgbClr val="999999"/>
      </a:accent4>
      <a:accent5>
        <a:srgbClr val="B9571A"/>
      </a:accent5>
      <a:accent6>
        <a:srgbClr val="4BACC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290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NL Master">
  <a:themeElements>
    <a:clrScheme name="Custom 3">
      <a:dk1>
        <a:sysClr val="windowText" lastClr="000000"/>
      </a:dk1>
      <a:lt1>
        <a:sysClr val="window" lastClr="FFFFFF"/>
      </a:lt1>
      <a:dk2>
        <a:srgbClr val="E46C0A"/>
      </a:dk2>
      <a:lt2>
        <a:srgbClr val="EEECE1"/>
      </a:lt2>
      <a:accent1>
        <a:srgbClr val="000000"/>
      </a:accent1>
      <a:accent2>
        <a:srgbClr val="F47920"/>
      </a:accent2>
      <a:accent3>
        <a:srgbClr val="5F6369"/>
      </a:accent3>
      <a:accent4>
        <a:srgbClr val="999999"/>
      </a:accent4>
      <a:accent5>
        <a:srgbClr val="B9571A"/>
      </a:accent5>
      <a:accent6>
        <a:srgbClr val="4BACC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2907"/>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Plantilla Presentación -  Continental Gold Limited - PP</Template>
  <TotalTime>18891</TotalTime>
  <Words>443</Words>
  <Application>Microsoft Office PowerPoint</Application>
  <PresentationFormat>Presentación en pantalla (4:3)</PresentationFormat>
  <Paragraphs>110</Paragraphs>
  <Slides>5</Slides>
  <Notes>1</Notes>
  <HiddenSlides>0</HiddenSlides>
  <MMClips>0</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5</vt:i4>
      </vt:variant>
    </vt:vector>
  </HeadingPairs>
  <TitlesOfParts>
    <vt:vector size="15" baseType="lpstr">
      <vt:lpstr>ＭＳ Ｐゴシック</vt:lpstr>
      <vt:lpstr>Arial</vt:lpstr>
      <vt:lpstr>Calibri</vt:lpstr>
      <vt:lpstr>Helvetica</vt:lpstr>
      <vt:lpstr>Helvetica Light</vt:lpstr>
      <vt:lpstr>Helvetica Neue Medium</vt:lpstr>
      <vt:lpstr>Wingdings</vt:lpstr>
      <vt:lpstr>Continental Gold- Presentation</vt:lpstr>
      <vt:lpstr>1_CNL Master</vt:lpstr>
      <vt:lpstr>2_CNL Master</vt:lpstr>
      <vt:lpstr>Presentación de PowerPoint</vt:lpstr>
      <vt:lpstr>Objetivos del proyecto de implementación del ERP</vt:lpstr>
      <vt:lpstr>Methodology</vt:lpstr>
      <vt:lpstr>Organigrama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Andrea Henao Montero</dc:creator>
  <cp:lastModifiedBy>Luis Francisco Zorro Rivera</cp:lastModifiedBy>
  <cp:revision>506</cp:revision>
  <cp:lastPrinted>2018-01-06T00:13:54Z</cp:lastPrinted>
  <dcterms:created xsi:type="dcterms:W3CDTF">2017-07-18T12:44:37Z</dcterms:created>
  <dcterms:modified xsi:type="dcterms:W3CDTF">2018-10-23T16:18:46Z</dcterms:modified>
</cp:coreProperties>
</file>